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3" r:id="rId5"/>
    <p:sldId id="259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B46B-CE33-294F-99DC-E462576C0A3C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4135414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45801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4131137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64" y="4834716"/>
            <a:ext cx="8574086" cy="129222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5064-CC0E-9546-BF0C-91283C2422F4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99A-73A2-8A4B-A2B5-7999EE3BAC54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CE26-F54F-1643-8117-A9C9517994DB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C915-33CA-4B43-8A1B-6060F653C556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47E8-8E37-7349-A24F-E515C66AA9A5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953D-E45C-4949-A83B-796A1456743E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74D6-F9E9-3E42-8E8B-C0C90BF1D73C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C2F0-F561-E246-9CFE-A09568235C32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CF-F36B-EB43-AE07-6072DA346A33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F7FC-ACB5-AB49-9F02-1837D8D9FFB3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55F3-A2F4-0C4C-89F6-71BE7D0974D2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8AF8-10A1-C845-A0BF-900D4220BCFB}" type="datetime1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48B-668E-C143-ADB5-8E677CC44219}" type="datetime1">
              <a:rPr lang="en-US" smtClean="0"/>
              <a:t>11/29/14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2F2F-E237-B344-A7B9-BB2EC4A1EB90}" type="datetime1">
              <a:rPr lang="en-US" smtClean="0"/>
              <a:t>11/29/14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0A03-AFF0-B449-BAA0-54E8D5695A01}" type="datetime1">
              <a:rPr lang="en-US" smtClean="0"/>
              <a:t>11/29/14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B69041-D0BC-A541-AD33-8C7C237EE4E2}" type="datetime1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C8488CC-28E2-E346-A1DC-FD288857C0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v3lessons.com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Intermediate Lesson: Intermediate Menu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By EV3Lessons.com and Droids Robotics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A menu that lets us select a run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903796"/>
            <a:ext cx="8574087" cy="2716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menu system (also called a Sequencer or Master Program) is an organized way to easily run programs without having to search for the </a:t>
            </a:r>
            <a:r>
              <a:rPr lang="en-US" dirty="0" smtClean="0"/>
              <a:t>mission</a:t>
            </a:r>
            <a:endParaRPr lang="en-US" dirty="0"/>
          </a:p>
          <a:p>
            <a:r>
              <a:rPr lang="en-US" dirty="0" smtClean="0"/>
              <a:t>Allows you to skip missions if you are short of time</a:t>
            </a:r>
          </a:p>
          <a:p>
            <a:r>
              <a:rPr lang="en-US" dirty="0" smtClean="0"/>
              <a:t>Allows you to repeat failed missions</a:t>
            </a:r>
          </a:p>
          <a:p>
            <a:r>
              <a:rPr lang="en-US" dirty="0" smtClean="0"/>
              <a:t>This version plays a different mission based on each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5" name="Picture 4" descr="DSC0779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9676" r="9524" b="23311"/>
          <a:stretch/>
        </p:blipFill>
        <p:spPr>
          <a:xfrm>
            <a:off x="4455945" y="4735942"/>
            <a:ext cx="3737310" cy="1941694"/>
          </a:xfrm>
          <a:prstGeom prst="rect">
            <a:avLst/>
          </a:prstGeom>
        </p:spPr>
      </p:pic>
      <p:pic>
        <p:nvPicPr>
          <p:cNvPr id="6" name="Picture 5" descr="Screen Shot 2014-11-29 at 3.41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3" y="4736140"/>
            <a:ext cx="2528352" cy="178876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50205" y="5454025"/>
            <a:ext cx="1481717" cy="5977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Using the Button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762" y="5416334"/>
            <a:ext cx="5721048" cy="8284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Wait for button press blocks will halt the program until one of the chosen buttons is pressed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7"/>
          <a:stretch/>
        </p:blipFill>
        <p:spPr>
          <a:xfrm>
            <a:off x="437116" y="1598222"/>
            <a:ext cx="5887484" cy="38181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20762" y="4632476"/>
            <a:ext cx="725714" cy="616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1428" y="4170811"/>
            <a:ext cx="392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also tell you which button was pressed and you can take different actions based on the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498876" y="3723883"/>
            <a:ext cx="1262743" cy="75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Outline/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68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the missions on the screen so that the user knows which button runs which 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the user to press a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Based on the button press, run the code for the appropriate mission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600"/>
                </a:solidFill>
              </a:rPr>
              <a:t>Now…Based on the above outline, try to make a menu system that lets you run the mission based on the button pressed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The remainder of this presentation shows you how to do this. We recommend that you try to create the code yourself first.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95906" y="4124476"/>
            <a:ext cx="810380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a “Dummy” Menu System</a:t>
            </a:r>
            <a:endParaRPr lang="en-US" dirty="0"/>
          </a:p>
        </p:txBody>
      </p:sp>
      <p:pic>
        <p:nvPicPr>
          <p:cNvPr id="5" name="Content Placeholder 4" descr="Screen Shot 2014-11-29 at 3.18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3" b="-5083"/>
          <a:stretch>
            <a:fillRect/>
          </a:stretch>
        </p:blipFill>
        <p:spPr>
          <a:xfrm>
            <a:off x="-1" y="2001278"/>
            <a:ext cx="9131143" cy="425195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476" y="2001278"/>
            <a:ext cx="546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menu system without any code put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Convert Missions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830444" y="3890127"/>
            <a:ext cx="7543801" cy="1929305"/>
          </a:xfrm>
        </p:spPr>
        <p:txBody>
          <a:bodyPr/>
          <a:lstStyle/>
          <a:p>
            <a:r>
              <a:rPr lang="en-US" dirty="0" smtClean="0"/>
              <a:t>You need to convert each mission into its own My Block</a:t>
            </a:r>
          </a:p>
          <a:p>
            <a:r>
              <a:rPr lang="en-US" dirty="0" smtClean="0"/>
              <a:t>If you don’t know how to make a My Block, see the Intermediate lesson on My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/>
          <a:stretch/>
        </p:blipFill>
        <p:spPr>
          <a:xfrm>
            <a:off x="1042505" y="2030099"/>
            <a:ext cx="4513150" cy="169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261"/>
          <a:stretch/>
        </p:blipFill>
        <p:spPr>
          <a:xfrm>
            <a:off x="6858667" y="1966388"/>
            <a:ext cx="1226752" cy="1712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2231" y="2522598"/>
            <a:ext cx="928036" cy="7488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2959" y="5284339"/>
            <a:ext cx="7593263" cy="646331"/>
          </a:xfrm>
          <a:prstGeom prst="rect">
            <a:avLst/>
          </a:prstGeom>
          <a:solidFill>
            <a:srgbClr val="40749B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Step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in the EV3 Code file.  Learn Step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from the </a:t>
            </a:r>
            <a:r>
              <a:rPr lang="en-US" dirty="0" smtClean="0"/>
              <a:t>PowerPoint/</a:t>
            </a:r>
            <a:r>
              <a:rPr lang="en-US" dirty="0" smtClean="0"/>
              <a:t>PDF and then continue with Step 3 in the EV3 Code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Missions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7" name="Picture 6" descr="Screen Shot 2014-11-29 at 3.2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838"/>
            <a:ext cx="9144000" cy="3916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381" y="1886857"/>
            <a:ext cx="312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each of your missions in each switch option.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29714" y="3253619"/>
            <a:ext cx="1100667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36974" y="4349429"/>
            <a:ext cx="1100667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2784" y="5365409"/>
            <a:ext cx="1100667" cy="701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81521" y="3072190"/>
            <a:ext cx="2813355" cy="3193143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slides were written by Sanjay and </a:t>
            </a:r>
            <a:r>
              <a:rPr lang="en-US" dirty="0" err="1" smtClean="0"/>
              <a:t>Arvind</a:t>
            </a:r>
            <a:r>
              <a:rPr lang="en-US" dirty="0" smtClean="0"/>
              <a:t> Seshan</a:t>
            </a:r>
          </a:p>
          <a:p>
            <a:r>
              <a:rPr lang="en-US" dirty="0" smtClean="0"/>
              <a:t>You can modify these lessons, but please give credit to the original authors of the lesson.</a:t>
            </a:r>
            <a:endParaRPr lang="en-US" dirty="0"/>
          </a:p>
          <a:p>
            <a:r>
              <a:rPr lang="en-US" dirty="0" smtClean="0"/>
              <a:t>You can find more lessons at </a:t>
            </a:r>
            <a:r>
              <a:rPr lang="en-US" dirty="0" smtClean="0">
                <a:hlinkClick r:id="rId2"/>
              </a:rPr>
              <a:t>www.ev3lessons.com</a:t>
            </a:r>
            <a:endParaRPr lang="en-US" dirty="0" smtClean="0"/>
          </a:p>
          <a:p>
            <a:r>
              <a:rPr lang="en-US" dirty="0" smtClean="0"/>
              <a:t>A more advanced Menu System can be found at www.ev3lessons.com/</a:t>
            </a:r>
            <a:r>
              <a:rPr lang="en-US" dirty="0" err="1" smtClean="0"/>
              <a:t>advanced.html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Droids Robotics droidsrobotics.org, ev3lessons.com</a:t>
            </a:r>
            <a:endParaRPr lang="en-US" dirty="0"/>
          </a:p>
        </p:txBody>
      </p:sp>
      <p:pic>
        <p:nvPicPr>
          <p:cNvPr id="5" name="Picture 4" descr="88x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50" y="6408457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137</TotalTime>
  <Words>408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Spectrum</vt:lpstr>
      <vt:lpstr>Intermediate Lesson: Intermediate Menu System</vt:lpstr>
      <vt:lpstr>GOAL: A menu that lets us select a run</vt:lpstr>
      <vt:lpstr>New Tool: Using the Button ID</vt:lpstr>
      <vt:lpstr>Outline/Pseudocode</vt:lpstr>
      <vt:lpstr>Step 1: Create a “Dummy” Menu System</vt:lpstr>
      <vt:lpstr>Step 2: Convert Missions</vt:lpstr>
      <vt:lpstr>Step 3: Add Missions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Sanjay Seshan</cp:lastModifiedBy>
  <cp:revision>10</cp:revision>
  <dcterms:created xsi:type="dcterms:W3CDTF">2014-11-29T19:53:57Z</dcterms:created>
  <dcterms:modified xsi:type="dcterms:W3CDTF">2014-11-29T22:11:35Z</dcterms:modified>
</cp:coreProperties>
</file>