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handoutMasterIdLst>
    <p:handoutMasterId r:id="rId13"/>
  </p:handoutMasterIdLst>
  <p:sldIdLst>
    <p:sldId id="368" r:id="rId2"/>
    <p:sldId id="345" r:id="rId3"/>
    <p:sldId id="360" r:id="rId4"/>
    <p:sldId id="359" r:id="rId5"/>
    <p:sldId id="354" r:id="rId6"/>
    <p:sldId id="356" r:id="rId7"/>
    <p:sldId id="357" r:id="rId8"/>
    <p:sldId id="355" r:id="rId9"/>
    <p:sldId id="358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EF5-AB91-9444-B0FD-84612443B71F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E5CB-F85E-A640-8C88-8F7A454B6D67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8C6F-5779-7140-8005-F03AED14B43D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BEA4-E070-2F4C-AF7B-4E81083B16DA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96C8-DCD5-324F-8E0A-B8EF5E4CE25C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79DF-1608-D94F-9FCB-549E80C326CD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04E0-6F4B-BD49-A931-DEA10414B0DD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E58D-BAF2-7643-A625-2FA4D9F9A492}" type="datetime1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F1CD-F1D5-8545-873F-2CE6CFBDC7E2}" type="datetime1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538A-5768-BE47-8018-2FDB329F2878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0FA-2FDD-D44B-BBD5-0C007AB13703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AF2E7A6-8282-F24C-97DE-80B8471E6B28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7" y="228600"/>
            <a:ext cx="7772400" cy="4571999"/>
          </a:xfrm>
        </p:spPr>
        <p:txBody>
          <a:bodyPr/>
          <a:lstStyle/>
          <a:p>
            <a:r>
              <a:rPr lang="en-US" sz="5400" dirty="0" smtClean="0"/>
              <a:t>INTERMEDIATE programming LESSON: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solidFill>
                  <a:srgbClr val="0000FF"/>
                </a:solidFill>
              </a:rPr>
              <a:t>MOVE INCHES MY BLOCK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244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These slides and the corresponding EV3 project files were made by Sanjay Seshan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They are free to use and distribute. Please just give credit to the team and send a thank you note if you can.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reach the Droids at: </a:t>
            </a:r>
            <a:r>
              <a:rPr lang="en-US" b="0" dirty="0">
                <a:hlinkClick r:id="rId2"/>
              </a:rPr>
              <a:t>team@droidsrobotics.org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Calculator for converting CM/IN into degrees: www.ev3lessons.com/</a:t>
            </a:r>
            <a:r>
              <a:rPr lang="en-US" b="0" dirty="0" err="1"/>
              <a:t>resources.html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More lessons: www.ev3lessons.com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blocks with inputs and outputs (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3917374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 smtClean="0"/>
              <a:t>corresponding </a:t>
            </a:r>
            <a:r>
              <a:rPr lang="en-US" dirty="0"/>
              <a:t>EV3 </a:t>
            </a:r>
            <a:r>
              <a:rPr lang="en-US" dirty="0" smtClean="0"/>
              <a:t>Files for </a:t>
            </a:r>
            <a:r>
              <a:rPr lang="en-US" dirty="0"/>
              <a:t>step-by-step instructions and the actual code for you to learn how to make a </a:t>
            </a:r>
            <a:r>
              <a:rPr lang="en-US" dirty="0" smtClean="0">
                <a:latin typeface="Courier"/>
                <a:cs typeface="Courier"/>
              </a:rPr>
              <a:t>Move Inches </a:t>
            </a:r>
            <a:r>
              <a:rPr lang="en-US" dirty="0"/>
              <a:t>My Block.  </a:t>
            </a:r>
            <a:r>
              <a:rPr lang="en-US" dirty="0" smtClean="0"/>
              <a:t>The code has been made in steps (phases).</a:t>
            </a:r>
          </a:p>
          <a:p>
            <a:r>
              <a:rPr lang="en-US" dirty="0" smtClean="0"/>
              <a:t>Start </a:t>
            </a:r>
            <a:r>
              <a:rPr lang="en-US" dirty="0"/>
              <a:t>at the Phase 1 tab and read all the comments in each one.  We also </a:t>
            </a:r>
            <a:r>
              <a:rPr lang="en-US" dirty="0" smtClean="0"/>
              <a:t>give all the code so you can follow along and try it out.</a:t>
            </a:r>
          </a:p>
          <a:p>
            <a:r>
              <a:rPr lang="en-US" dirty="0" smtClean="0"/>
              <a:t>The next few slides are screen captures of the lesson.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5 at 5.1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05" y="1524318"/>
            <a:ext cx="3455968" cy="48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MEASURE WHEELS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7" name="Picture 6" descr="Screen Shot 2014-09-25 at 5.11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9960" r="6909" b="4682"/>
          <a:stretch/>
        </p:blipFill>
        <p:spPr>
          <a:xfrm>
            <a:off x="457200" y="1004266"/>
            <a:ext cx="8128001" cy="50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Making 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INCHES TO DEGREES </a:t>
            </a:r>
            <a:r>
              <a:rPr lang="en-US" dirty="0" smtClean="0"/>
              <a:t>My Block</a:t>
            </a:r>
            <a:endParaRPr lang="en-US" dirty="0"/>
          </a:p>
        </p:txBody>
      </p:sp>
      <p:pic>
        <p:nvPicPr>
          <p:cNvPr id="5" name="Content Placeholder 4" descr="Screen Shot 2014-09-25 at 5.11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693" r="2727" b="693"/>
          <a:stretch/>
        </p:blipFill>
        <p:spPr>
          <a:xfrm>
            <a:off x="200129" y="1300048"/>
            <a:ext cx="8756125" cy="4851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Using the </a:t>
            </a:r>
            <a:r>
              <a:rPr lang="en-US" dirty="0" smtClean="0">
                <a:latin typeface="Courier"/>
                <a:cs typeface="Courier"/>
              </a:rPr>
              <a:t>INCHES TO DEGREES</a:t>
            </a:r>
            <a:r>
              <a:rPr lang="en-US" dirty="0" smtClean="0"/>
              <a:t> MY BLOCK</a:t>
            </a:r>
            <a:endParaRPr lang="en-US" dirty="0"/>
          </a:p>
        </p:txBody>
      </p:sp>
      <p:pic>
        <p:nvPicPr>
          <p:cNvPr id="5" name="Content Placeholder 4" descr="Screen Shot 2014-09-25 at 5.1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372"/>
          <a:stretch>
            <a:fillRect/>
          </a:stretch>
        </p:blipFill>
        <p:spPr>
          <a:xfrm>
            <a:off x="62571" y="1688963"/>
            <a:ext cx="9015171" cy="47818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LOOK INSIDE </a:t>
            </a:r>
            <a:r>
              <a:rPr lang="en-US" dirty="0" smtClean="0">
                <a:latin typeface="Courier"/>
                <a:cs typeface="Courier"/>
              </a:rPr>
              <a:t>INCHES to DEGREES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7" name="Content Placeholder 6" descr="Screen Shot 2014-09-25 at 5.12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2408"/>
          <a:stretch>
            <a:fillRect/>
          </a:stretch>
        </p:blipFill>
        <p:spPr>
          <a:xfrm>
            <a:off x="457200" y="1524318"/>
            <a:ext cx="8245474" cy="4373563"/>
          </a:xfrm>
        </p:spPr>
      </p:pic>
    </p:spTree>
    <p:extLst>
      <p:ext uri="{BB962C8B-B14F-4D97-AF65-F5344CB8AC3E}">
        <p14:creationId xmlns:p14="http://schemas.microsoft.com/office/powerpoint/2010/main" val="25452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ADDING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7" name="Picture 6" descr="Screen Shot 2014-09-25 at 5.1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5" y="1316956"/>
            <a:ext cx="8850299" cy="32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5: COMPLETED 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 MY BLOCK</a:t>
            </a:r>
            <a:endParaRPr lang="en-US" dirty="0"/>
          </a:p>
        </p:txBody>
      </p:sp>
      <p:pic>
        <p:nvPicPr>
          <p:cNvPr id="5" name="Content Placeholder 4" descr="Screen Shot 2014-09-25 at 5.12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0" b="10100"/>
          <a:stretch>
            <a:fillRect/>
          </a:stretch>
        </p:blipFill>
        <p:spPr>
          <a:xfrm>
            <a:off x="457199" y="1730513"/>
            <a:ext cx="8245474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LOOK INSIDE  </a:t>
            </a:r>
            <a:r>
              <a:rPr lang="en-US" dirty="0" smtClean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endParaRPr lang="en-US" dirty="0"/>
          </a:p>
        </p:txBody>
      </p:sp>
      <p:pic>
        <p:nvPicPr>
          <p:cNvPr id="5" name="Content Placeholder 4" descr="Screen Shot 2014-09-25 at 5.12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3" b="6993"/>
          <a:stretch>
            <a:fillRect/>
          </a:stretch>
        </p:blipFill>
        <p:spPr>
          <a:xfrm>
            <a:off x="370360" y="1264100"/>
            <a:ext cx="8245474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7203</TotalTime>
  <Words>358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INTERMEDIATE programming LESSON:   MOVE INCHES MY BLOCK</vt:lpstr>
      <vt:lpstr>My blocks with inputs and outputs (Move InChes)</vt:lpstr>
      <vt:lpstr>PHASE 1: MEASURE WHEELS</vt:lpstr>
      <vt:lpstr>PHASE 2: Making aN INCHES TO DEGREES My Block</vt:lpstr>
      <vt:lpstr>PHASE 3: Using the INCHES TO DEGREES MY BLOCK</vt:lpstr>
      <vt:lpstr>A LOOK INSIDE INCHES to DEGREES</vt:lpstr>
      <vt:lpstr>PHASE 4: ADDING INPUTS</vt:lpstr>
      <vt:lpstr>PHASE 5: COMPLETED Move InChes MY BLOCK</vt:lpstr>
      <vt:lpstr>A LOOK INSIDE  Move InChes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185</cp:revision>
  <dcterms:created xsi:type="dcterms:W3CDTF">2014-08-07T02:19:13Z</dcterms:created>
  <dcterms:modified xsi:type="dcterms:W3CDTF">2014-10-25T17:17:23Z</dcterms:modified>
</cp:coreProperties>
</file>