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347" r:id="rId2"/>
    <p:sldId id="381" r:id="rId3"/>
    <p:sldId id="382" r:id="rId4"/>
    <p:sldId id="383" r:id="rId5"/>
    <p:sldId id="387" r:id="rId6"/>
    <p:sldId id="385" r:id="rId7"/>
    <p:sldId id="388" r:id="rId8"/>
    <p:sldId id="389" r:id="rId9"/>
    <p:sldId id="3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99" d="100"/>
          <a:sy n="99" d="100"/>
        </p:scale>
        <p:origin x="-120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27C2-5C1E-9841-A200-9961C49A38F2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E1C-CC93-B341-A1B0-91B7F76747CE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871C-C0A9-3148-8235-8FF763E32FB2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0BDE-C45B-CC4D-87C8-9BDDA53297DD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FB6C-B276-044C-9058-C145C100BD79}" type="datetime1">
              <a:rPr lang="en-US" smtClean="0"/>
              <a:t>11/1/14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843D-25FD-6E48-BE8A-3CF6A5EEA05B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1429-C88B-0B42-8253-0FF87F98FDB0}" type="datetime1">
              <a:rPr lang="en-US" smtClean="0"/>
              <a:t>11/1/14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DFE-B1A2-984E-8165-4A8B2D4B16F2}" type="datetime1">
              <a:rPr lang="en-US" smtClean="0"/>
              <a:t>11/1/14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DF5D-F3DC-954C-BE2B-91FA46D4AF3F}" type="datetime1">
              <a:rPr lang="en-US" smtClean="0"/>
              <a:t>11/1/14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B5A0-217D-2A41-A27E-FF03EA2A2B3B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102-4043-6C49-900E-0B6222D64EB7}" type="datetime1">
              <a:rPr lang="en-US" smtClean="0"/>
              <a:t>11/1/14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F115DC5-C6D1-8141-A3F3-65A4930F74DB}" type="datetime1">
              <a:rPr lang="en-US" smtClean="0"/>
              <a:t>11/1/14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v3lesson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" y="218071"/>
            <a:ext cx="8599837" cy="106469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000" dirty="0" smtClean="0"/>
              <a:t>EV3lessons.com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04" y="2337597"/>
            <a:ext cx="5837574" cy="914400"/>
          </a:xfrm>
        </p:spPr>
        <p:txBody>
          <a:bodyPr/>
          <a:lstStyle/>
          <a:p>
            <a:r>
              <a:rPr lang="en-US" dirty="0" smtClean="0"/>
              <a:t>Made for FLL Nigeria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925554" cy="28384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 dirty="0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11" y="4541367"/>
            <a:ext cx="2061923" cy="206192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48602" y="1428469"/>
            <a:ext cx="8599837" cy="8035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FF"/>
                </a:solidFill>
              </a:rPr>
              <a:t>A FLL World Class Project 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to improve the way we learn EV3 Programming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6" y="5315775"/>
            <a:ext cx="462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 the Droids You Are Looking For</a:t>
            </a:r>
          </a:p>
          <a:p>
            <a:r>
              <a:rPr lang="en-US" b="1" dirty="0" smtClean="0"/>
              <a:t>FLL Team #51</a:t>
            </a:r>
          </a:p>
          <a:p>
            <a:r>
              <a:rPr lang="en-US" b="1" dirty="0" smtClean="0"/>
              <a:t>Pittsburgh, PA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130" y="1056861"/>
            <a:ext cx="4215913" cy="508759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We are a 4</a:t>
            </a:r>
            <a:r>
              <a:rPr lang="en-US" sz="2800" b="0" baseline="30000" dirty="0" smtClean="0"/>
              <a:t>th</a:t>
            </a:r>
            <a:r>
              <a:rPr lang="en-US" sz="2800" b="0" dirty="0" smtClean="0"/>
              <a:t> year FLL team from the United States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We are a team of 3 boys ages 10-12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EV3Lessons.com is our 2014 Research Project to improve the way we learn EV3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 dirty="0"/>
          </a:p>
        </p:txBody>
      </p:sp>
      <p:pic>
        <p:nvPicPr>
          <p:cNvPr id="5" name="Picture 4" descr="DSC06353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71" y="1056861"/>
            <a:ext cx="3274344" cy="288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708310" y="4122995"/>
            <a:ext cx="399436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History:</a:t>
            </a:r>
            <a:endParaRPr lang="en-US" b="1" dirty="0"/>
          </a:p>
          <a:p>
            <a:pPr marL="628650" lvl="1" indent="-171450">
              <a:buFont typeface="Arial"/>
              <a:buChar char="•"/>
            </a:pPr>
            <a:r>
              <a:rPr lang="en-US" sz="1600" dirty="0"/>
              <a:t>2011: 3</a:t>
            </a:r>
            <a:r>
              <a:rPr lang="en-US" sz="1600" baseline="30000" dirty="0"/>
              <a:t>rd</a:t>
            </a:r>
            <a:r>
              <a:rPr lang="en-US" sz="1600" dirty="0"/>
              <a:t> Place </a:t>
            </a:r>
            <a:r>
              <a:rPr lang="en-US" sz="1600" dirty="0" smtClean="0"/>
              <a:t>Champions Western PA</a:t>
            </a:r>
            <a:endParaRPr lang="en-US" sz="1600" dirty="0"/>
          </a:p>
          <a:p>
            <a:pPr marL="628650" lvl="1" indent="-171450">
              <a:buFont typeface="Arial"/>
              <a:buChar char="•"/>
            </a:pPr>
            <a:r>
              <a:rPr lang="en-US" sz="1600" dirty="0"/>
              <a:t>2012: 2</a:t>
            </a:r>
            <a:r>
              <a:rPr lang="en-US" sz="1600" baseline="30000" dirty="0"/>
              <a:t>nd</a:t>
            </a:r>
            <a:r>
              <a:rPr lang="en-US" sz="1600" dirty="0"/>
              <a:t> Place </a:t>
            </a:r>
            <a:r>
              <a:rPr lang="en-US" sz="1600" dirty="0" smtClean="0"/>
              <a:t>Champions </a:t>
            </a:r>
            <a:r>
              <a:rPr lang="en-US" sz="1600" dirty="0"/>
              <a:t>Western </a:t>
            </a:r>
            <a:r>
              <a:rPr lang="en-US" sz="1600" dirty="0" smtClean="0"/>
              <a:t>PA</a:t>
            </a:r>
            <a:endParaRPr lang="en-US" sz="1600" dirty="0"/>
          </a:p>
          <a:p>
            <a:pPr marL="628650" lvl="1" indent="-171450">
              <a:buFont typeface="Arial"/>
              <a:buChar char="•"/>
            </a:pPr>
            <a:r>
              <a:rPr lang="en-US" sz="1600" dirty="0"/>
              <a:t>2013: 1</a:t>
            </a:r>
            <a:r>
              <a:rPr lang="en-US" sz="1600" baseline="30000" dirty="0"/>
              <a:t>st</a:t>
            </a:r>
            <a:r>
              <a:rPr lang="en-US" sz="1600" dirty="0"/>
              <a:t> Place </a:t>
            </a:r>
            <a:r>
              <a:rPr lang="en-US" sz="1600" dirty="0" smtClean="0"/>
              <a:t>Champions </a:t>
            </a:r>
            <a:r>
              <a:rPr lang="en-US" sz="1600" dirty="0"/>
              <a:t>Western </a:t>
            </a:r>
            <a:r>
              <a:rPr lang="en-US" sz="1600" dirty="0" smtClean="0"/>
              <a:t>PA</a:t>
            </a:r>
            <a:endParaRPr lang="en-US" sz="1600" dirty="0"/>
          </a:p>
          <a:p>
            <a:pPr marL="628650" lvl="1" indent="-171450">
              <a:buFont typeface="Arial"/>
              <a:buChar char="•"/>
            </a:pPr>
            <a:r>
              <a:rPr lang="en-US" sz="1600" dirty="0"/>
              <a:t>2014: 1</a:t>
            </a:r>
            <a:r>
              <a:rPr lang="en-US" sz="1600" baseline="30000" dirty="0"/>
              <a:t>st</a:t>
            </a:r>
            <a:r>
              <a:rPr lang="en-US" sz="1600" dirty="0"/>
              <a:t> Place Innovative </a:t>
            </a:r>
            <a:r>
              <a:rPr lang="en-US" sz="1600" dirty="0" smtClean="0"/>
              <a:t>Solutions FLL Intl Open Canada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148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ev3lessons.com?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079"/>
            <a:ext cx="8245474" cy="1504768"/>
          </a:xfrm>
        </p:spPr>
        <p:txBody>
          <a:bodyPr>
            <a:normAutofit/>
          </a:bodyPr>
          <a:lstStyle/>
          <a:p>
            <a:r>
              <a:rPr lang="en-US" dirty="0" smtClean="0"/>
              <a:t>Lessons are Open Source and written by kids on FLL teams</a:t>
            </a:r>
            <a:endParaRPr lang="en-US" dirty="0"/>
          </a:p>
          <a:p>
            <a:r>
              <a:rPr lang="en-US" dirty="0" smtClean="0"/>
              <a:t>Used by 1000+ teams/groups worldwide</a:t>
            </a:r>
          </a:p>
          <a:p>
            <a:r>
              <a:rPr lang="en-US" dirty="0" smtClean="0"/>
              <a:t>Teaches useful FLL Programming techniques in a new 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047" y="3234970"/>
            <a:ext cx="8388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366FF"/>
                </a:solidFill>
              </a:rPr>
              <a:t>“Lessons are clear, concise and very relevant to FLL”</a:t>
            </a:r>
          </a:p>
          <a:p>
            <a:pPr algn="ctr"/>
            <a:endParaRPr lang="en-US" b="1" dirty="0" smtClean="0">
              <a:solidFill>
                <a:srgbClr val="3366FF"/>
              </a:solidFill>
            </a:endParaRPr>
          </a:p>
          <a:p>
            <a:pPr algn="ctr"/>
            <a:r>
              <a:rPr lang="en-US" b="1" dirty="0" smtClean="0">
                <a:solidFill>
                  <a:srgbClr val="3366FF"/>
                </a:solidFill>
              </a:rPr>
              <a:t>“The solutions are simple enough that rookie teams can understand them”</a:t>
            </a:r>
          </a:p>
          <a:p>
            <a:pPr algn="ctr"/>
            <a:endParaRPr lang="en-US" b="1" dirty="0" smtClean="0">
              <a:solidFill>
                <a:srgbClr val="3366FF"/>
              </a:solidFill>
            </a:endParaRPr>
          </a:p>
          <a:p>
            <a:pPr algn="ctr"/>
            <a:r>
              <a:rPr lang="en-US" b="1" dirty="0" smtClean="0">
                <a:solidFill>
                  <a:srgbClr val="3366FF"/>
                </a:solidFill>
              </a:rPr>
              <a:t>“Your lessons are the best, most useful, and most detailed that I have found!”</a:t>
            </a:r>
          </a:p>
          <a:p>
            <a:pPr algn="ctr"/>
            <a:endParaRPr lang="en-US" b="1" dirty="0" smtClean="0">
              <a:solidFill>
                <a:srgbClr val="3366FF"/>
              </a:solidFill>
            </a:endParaRPr>
          </a:p>
          <a:p>
            <a:pPr algn="ctr"/>
            <a:r>
              <a:rPr lang="en-US" b="1" dirty="0" smtClean="0">
                <a:solidFill>
                  <a:srgbClr val="3366FF"/>
                </a:solidFill>
              </a:rPr>
              <a:t>“Your lessons are presented in an easy to follow format that anyone can follow”</a:t>
            </a:r>
          </a:p>
          <a:p>
            <a:pPr algn="ctr"/>
            <a:endParaRPr lang="en-US" b="1" dirty="0" smtClean="0">
              <a:solidFill>
                <a:srgbClr val="3366FF"/>
              </a:solidFill>
            </a:endParaRPr>
          </a:p>
          <a:p>
            <a:pPr algn="ctr"/>
            <a:r>
              <a:rPr lang="en-US" b="1" dirty="0" smtClean="0">
                <a:solidFill>
                  <a:srgbClr val="3366FF"/>
                </a:solidFill>
              </a:rPr>
              <a:t>“You offer great notation about what is happening with each step of the EV3 program”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715" y="2665487"/>
            <a:ext cx="390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00FF"/>
                </a:solidFill>
              </a:rPr>
              <a:t>TESTIMONIALS</a:t>
            </a:r>
            <a:endParaRPr lang="en-US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lessons on many topics USEFUL FOR FLL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5766" y="2266821"/>
            <a:ext cx="2963541" cy="34778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Sample Topics:</a:t>
            </a:r>
          </a:p>
          <a:p>
            <a:pPr algn="ctr"/>
            <a:r>
              <a:rPr lang="en-US" sz="2000" dirty="0" smtClean="0"/>
              <a:t>Loops &amp; Switches</a:t>
            </a:r>
          </a:p>
          <a:p>
            <a:pPr algn="ctr"/>
            <a:r>
              <a:rPr lang="en-US" sz="2000" dirty="0" smtClean="0"/>
              <a:t>My Blocks</a:t>
            </a:r>
          </a:p>
          <a:p>
            <a:pPr algn="ctr"/>
            <a:r>
              <a:rPr lang="en-US" sz="2000" dirty="0" smtClean="0"/>
              <a:t>Line Following</a:t>
            </a:r>
          </a:p>
          <a:p>
            <a:pPr algn="ctr"/>
            <a:r>
              <a:rPr lang="en-US" sz="2000" dirty="0" smtClean="0"/>
              <a:t>Color Line Following</a:t>
            </a:r>
          </a:p>
          <a:p>
            <a:pPr algn="ctr"/>
            <a:r>
              <a:rPr lang="en-US" sz="2000" dirty="0" smtClean="0"/>
              <a:t>Debugging</a:t>
            </a:r>
          </a:p>
          <a:p>
            <a:pPr algn="ctr"/>
            <a:r>
              <a:rPr lang="en-US" sz="2000" dirty="0" smtClean="0"/>
              <a:t>Move Blocks</a:t>
            </a:r>
          </a:p>
          <a:p>
            <a:pPr algn="ctr"/>
            <a:r>
              <a:rPr lang="en-US" sz="2000" dirty="0" smtClean="0"/>
              <a:t>Using the Gyro</a:t>
            </a:r>
          </a:p>
          <a:p>
            <a:pPr algn="ctr"/>
            <a:r>
              <a:rPr lang="en-US" sz="2000" dirty="0" smtClean="0"/>
              <a:t>Squaring</a:t>
            </a:r>
          </a:p>
          <a:p>
            <a:pPr algn="ctr"/>
            <a:r>
              <a:rPr lang="en-US" sz="2000" dirty="0" smtClean="0"/>
              <a:t>Calibration</a:t>
            </a:r>
          </a:p>
          <a:p>
            <a:pPr algn="ctr"/>
            <a:r>
              <a:rPr lang="en-US" sz="2000" dirty="0" smtClean="0"/>
              <a:t>Proportional Control</a:t>
            </a:r>
            <a:endParaRPr lang="en-US" sz="2000" dirty="0"/>
          </a:p>
        </p:txBody>
      </p:sp>
      <p:pic>
        <p:nvPicPr>
          <p:cNvPr id="12" name="Picture 11" descr="Screen Shot 2014-11-01 at 11.0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1" y="1524317"/>
            <a:ext cx="5708199" cy="43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Snapshot: GYRO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pic>
        <p:nvPicPr>
          <p:cNvPr id="5" name="Picture 4" descr="Screen Shot 2014-11-01 at 2.2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36" y="1280385"/>
            <a:ext cx="3005814" cy="2243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 Shot 2014-11-01 at 2.23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80385"/>
            <a:ext cx="2988784" cy="2243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4-11-01 at 2.24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744349"/>
            <a:ext cx="2988784" cy="2242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creen Shot 2014-11-01 at 2.24.0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36" y="3736906"/>
            <a:ext cx="3005814" cy="2250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001559" y="3136741"/>
            <a:ext cx="1844674" cy="1323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Explanations provided for common problems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8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Snapshot: GYRO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736" y="6313287"/>
            <a:ext cx="4943061" cy="28384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196" y="996861"/>
            <a:ext cx="159881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Code and lesson are presented in easy to follow steps</a:t>
            </a:r>
            <a:endParaRPr lang="en-US" b="1" dirty="0">
              <a:solidFill>
                <a:srgbClr val="3366FF"/>
              </a:solidFill>
            </a:endParaRPr>
          </a:p>
        </p:txBody>
      </p:sp>
      <p:pic>
        <p:nvPicPr>
          <p:cNvPr id="16" name="Picture 15" descr="Screen Shot 2014-11-01 at 2.2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6" y="973382"/>
            <a:ext cx="4887598" cy="3662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Screen Shot 2014-11-01 at 2.2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2" y="1596899"/>
            <a:ext cx="4878325" cy="3662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Screen Shot 2014-11-01 at 2.24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84" y="2285699"/>
            <a:ext cx="4731942" cy="3518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Screen Shot 2014-11-01 at 2.2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60" y="2955663"/>
            <a:ext cx="4878325" cy="3641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98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Snapshot: Squaring on a 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pic>
        <p:nvPicPr>
          <p:cNvPr id="6" name="Picture 5" descr="Screen Shot 2014-11-01 at 2.3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4" y="1524317"/>
            <a:ext cx="5035619" cy="3753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4-11-01 at 2.33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86" y="2099511"/>
            <a:ext cx="4962987" cy="3753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Shot 2014-11-01 at 2.33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12" y="2741665"/>
            <a:ext cx="5016992" cy="3756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979074" y="1349061"/>
            <a:ext cx="1911549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Downloadable EV3 Code with Detailed comments so you can test the code out, understand it and modify it as needed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1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Snapshot: Squaring on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pic>
        <p:nvPicPr>
          <p:cNvPr id="7" name="Picture 6" descr="Screen Shot 2014-11-01 at 2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39766"/>
            <a:ext cx="4129812" cy="3080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Shot 2014-11-01 at 2.3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69" y="2336401"/>
            <a:ext cx="5375266" cy="404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953417" y="1387545"/>
            <a:ext cx="1873061" cy="17543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Tips for better results and 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embedded videos to see what the robot should do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3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the lessons and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4400" dirty="0" smtClean="0"/>
              <a:t>All lessons and code can be downloaded from </a:t>
            </a:r>
          </a:p>
          <a:p>
            <a:pPr algn="ctr"/>
            <a:r>
              <a:rPr lang="en-US" sz="5400" dirty="0" smtClean="0">
                <a:solidFill>
                  <a:srgbClr val="3366FF"/>
                </a:solidFill>
                <a:hlinkClick r:id="rId2"/>
              </a:rPr>
              <a:t>www.ev3lessons.com</a:t>
            </a:r>
            <a:endParaRPr lang="en-US" sz="5400" dirty="0" smtClean="0">
              <a:solidFill>
                <a:srgbClr val="3366FF"/>
              </a:solidFill>
            </a:endParaRPr>
          </a:p>
          <a:p>
            <a:pPr algn="ctr"/>
            <a:r>
              <a:rPr lang="en-US" sz="5400" dirty="0" smtClean="0">
                <a:solidFill>
                  <a:srgbClr val="3366FF"/>
                </a:solidFill>
              </a:rPr>
              <a:t>Open source. </a:t>
            </a:r>
          </a:p>
          <a:p>
            <a:pPr algn="ctr"/>
            <a:r>
              <a:rPr lang="en-US" sz="5400" dirty="0" smtClean="0">
                <a:solidFill>
                  <a:srgbClr val="3366FF"/>
                </a:solidFill>
              </a:rPr>
              <a:t>Written by FLL Kids</a:t>
            </a:r>
            <a:endParaRPr lang="en-US" sz="5400" dirty="0">
              <a:solidFill>
                <a:srgbClr val="3366FF"/>
              </a:solidFill>
            </a:endParaRPr>
          </a:p>
          <a:p>
            <a:pPr algn="ctr"/>
            <a:endParaRPr lang="en-US" sz="5400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6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8988</TotalTime>
  <Words>390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EV3lessons.com</vt:lpstr>
      <vt:lpstr>WHO Are We?</vt:lpstr>
      <vt:lpstr>What is ev3lessons.com?</vt:lpstr>
      <vt:lpstr>We have lessons on many topics USEFUL FOR FLL</vt:lpstr>
      <vt:lpstr>Lesson Snapshot: GYRO</vt:lpstr>
      <vt:lpstr>Lesson Snapshot: GYRO</vt:lpstr>
      <vt:lpstr>Lesson Snapshot: Squaring on a line</vt:lpstr>
      <vt:lpstr>Lesson Snapshot: Squaring on a line</vt:lpstr>
      <vt:lpstr>Where can I get the lessons and Code?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249</cp:revision>
  <dcterms:created xsi:type="dcterms:W3CDTF">2014-08-07T02:19:13Z</dcterms:created>
  <dcterms:modified xsi:type="dcterms:W3CDTF">2014-11-02T03:24:08Z</dcterms:modified>
</cp:coreProperties>
</file>