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347" r:id="rId2"/>
    <p:sldId id="341" r:id="rId3"/>
    <p:sldId id="339" r:id="rId4"/>
    <p:sldId id="342" r:id="rId5"/>
    <p:sldId id="344" r:id="rId6"/>
    <p:sldId id="343" r:id="rId7"/>
    <p:sldId id="340" r:id="rId8"/>
    <p:sldId id="35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7" d="100"/>
          <a:sy n="117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FEF5-AB91-9444-B0FD-84612443B71F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E5CB-F85E-A640-8C88-8F7A454B6D67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8C6F-5779-7140-8005-F03AED14B43D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BEA4-E070-2F4C-AF7B-4E81083B16DA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96C8-DCD5-324F-8E0A-B8EF5E4CE25C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79DF-1608-D94F-9FCB-549E80C326CD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04E0-6F4B-BD49-A931-DEA10414B0DD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E58D-BAF2-7643-A625-2FA4D9F9A492}" type="datetime1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F1CD-F1D5-8545-873F-2CE6CFBDC7E2}" type="datetime1">
              <a:rPr lang="en-US" smtClean="0"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538A-5768-BE47-8018-2FDB329F2878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0FA-2FDD-D44B-BBD5-0C007AB13703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AF2E7A6-8282-F24C-97DE-80B8471E6B28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97" y="228600"/>
            <a:ext cx="7772400" cy="4571999"/>
          </a:xfrm>
        </p:spPr>
        <p:txBody>
          <a:bodyPr/>
          <a:lstStyle/>
          <a:p>
            <a:r>
              <a:rPr lang="en-US" sz="4800" dirty="0" smtClean="0"/>
              <a:t>INTERMEDIATE</a:t>
            </a:r>
            <a:br>
              <a:rPr lang="en-US" sz="4800" dirty="0" smtClean="0"/>
            </a:br>
            <a:r>
              <a:rPr lang="en-US" sz="4800" dirty="0" smtClean="0"/>
              <a:t>programming LESSON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400" dirty="0" smtClean="0">
                <a:solidFill>
                  <a:srgbClr val="0000FF"/>
                </a:solidFill>
              </a:rPr>
              <a:t>My Blocks OVERVIEW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21" y="5032513"/>
            <a:ext cx="6858000" cy="914400"/>
          </a:xfrm>
        </p:spPr>
        <p:txBody>
          <a:bodyPr/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55" y="228600"/>
            <a:ext cx="2061923" cy="20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My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580"/>
            <a:ext cx="8245474" cy="501658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0" dirty="0"/>
              <a:t>A My Block is a combination of one or more blocks that you create that can be grouped into a single </a:t>
            </a:r>
            <a:r>
              <a:rPr lang="en-US" sz="3200" b="0" dirty="0" smtClean="0"/>
              <a:t>block  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My </a:t>
            </a:r>
            <a:r>
              <a:rPr lang="en-US" sz="3200" b="0" dirty="0"/>
              <a:t>Blocks are basically your own custom block in NXT or </a:t>
            </a:r>
            <a:r>
              <a:rPr lang="en-US" sz="3200" b="0" dirty="0" smtClean="0"/>
              <a:t>EV3 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Once </a:t>
            </a:r>
            <a:r>
              <a:rPr lang="en-US" sz="3200" b="0" dirty="0"/>
              <a:t>a My Block is created, you can use it in multiple </a:t>
            </a:r>
            <a:r>
              <a:rPr lang="en-US" sz="3200" b="0" dirty="0" smtClean="0"/>
              <a:t>programs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Just </a:t>
            </a:r>
            <a:r>
              <a:rPr lang="en-US" sz="3200" b="0" dirty="0"/>
              <a:t>like any other block in </a:t>
            </a:r>
            <a:r>
              <a:rPr lang="en-US" sz="3200" b="0" dirty="0" smtClean="0"/>
              <a:t>EV3</a:t>
            </a:r>
            <a:r>
              <a:rPr lang="en-US" sz="3200" b="0" dirty="0"/>
              <a:t>, My Blocks can have both inputs and </a:t>
            </a:r>
            <a:r>
              <a:rPr lang="en-US" sz="3200" b="0" dirty="0" smtClean="0"/>
              <a:t>outputs</a:t>
            </a:r>
            <a:endParaRPr lang="en-US" sz="32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40" y="1212528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Because of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Move Inches </a:t>
            </a:r>
            <a:r>
              <a:rPr lang="en-US" sz="2400" dirty="0" smtClean="0">
                <a:solidFill>
                  <a:srgbClr val="0000FF"/>
                </a:solidFill>
              </a:rPr>
              <a:t>and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Turn Degrees </a:t>
            </a:r>
            <a:r>
              <a:rPr lang="en-US" sz="2400" dirty="0" smtClean="0">
                <a:solidFill>
                  <a:srgbClr val="0000FF"/>
                </a:solidFill>
              </a:rPr>
              <a:t>My Blocks, your missions will look like this…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Instead of this….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329B65"/>
                </a:solidFill>
              </a:rPr>
              <a:t>This makes your code easier to read and easier to modify!!!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 you use a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276736"/>
            <a:ext cx="7336707" cy="476258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Whenever the </a:t>
            </a:r>
            <a:r>
              <a:rPr lang="en-US" sz="2400" dirty="0"/>
              <a:t>robot is going to repeat an action inside your </a:t>
            </a:r>
            <a:r>
              <a:rPr lang="en-US" sz="2400" dirty="0" smtClean="0"/>
              <a:t>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 code is repeated in a </a:t>
            </a:r>
            <a:r>
              <a:rPr lang="en-US" sz="2400" dirty="0"/>
              <a:t>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Organize and simplify your code 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Example: You have </a:t>
            </a:r>
            <a:r>
              <a:rPr lang="en-US" sz="2400" dirty="0"/>
              <a:t>2 different versions of a robot run in FLL and the first half of both of them are identical, then making the first half of the code into a My Block allows you to “clean up your code” in both programs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65" y="1009567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 </a:t>
            </a:r>
            <a:r>
              <a:rPr lang="en-US" dirty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My Block a Good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5567338" cy="4373563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Built-in move blocks will not take inputs (values) in centimeters or inches. 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Much easier to measure distance with a ruler than degrees or rotations.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you change </a:t>
            </a:r>
            <a:r>
              <a:rPr lang="en-US" dirty="0"/>
              <a:t>your robot design to have bigger or smaller </a:t>
            </a:r>
            <a:r>
              <a:rPr lang="en-US" dirty="0" smtClean="0"/>
              <a:t>wheels late in the season you don’t have to re-measure </a:t>
            </a:r>
            <a:r>
              <a:rPr lang="en-US" dirty="0"/>
              <a:t>every movement of your </a:t>
            </a:r>
            <a:r>
              <a:rPr lang="en-US" dirty="0" smtClean="0"/>
              <a:t>robot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Instead </a:t>
            </a:r>
            <a:r>
              <a:rPr lang="en-US" dirty="0"/>
              <a:t>of changing distances in every single program you wrote, just go into your cool </a:t>
            </a:r>
            <a:r>
              <a:rPr lang="en-US" dirty="0" smtClean="0">
                <a:latin typeface="Courier"/>
                <a:cs typeface="Courier"/>
              </a:rPr>
              <a:t>Move Inches </a:t>
            </a:r>
            <a:r>
              <a:rPr lang="en-US" dirty="0"/>
              <a:t>Block and change the value for how many inches/cm one motor rotation would take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18" y="1524318"/>
            <a:ext cx="2399946" cy="783853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8244" r="8043" b="12665"/>
          <a:stretch/>
        </p:blipFill>
        <p:spPr>
          <a:xfrm>
            <a:off x="5861712" y="2464213"/>
            <a:ext cx="3006841" cy="17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useful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8245474" cy="4373563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Note: Making </a:t>
            </a:r>
            <a:r>
              <a:rPr lang="en-US" sz="2800" dirty="0"/>
              <a:t>My Blocks with inputs and outputs can make them far more useful. However, you need to be careful not to make the My Block too complicated.</a:t>
            </a:r>
          </a:p>
          <a:p>
            <a:endParaRPr lang="en-US" sz="2600" dirty="0" smtClean="0">
              <a:solidFill>
                <a:srgbClr val="0000FF"/>
              </a:solidFill>
            </a:endParaRPr>
          </a:p>
          <a:p>
            <a:r>
              <a:rPr lang="en-US" sz="2600" dirty="0" smtClean="0">
                <a:solidFill>
                  <a:srgbClr val="0000FF"/>
                </a:solidFill>
              </a:rPr>
              <a:t>Question</a:t>
            </a:r>
            <a:r>
              <a:rPr lang="en-US" sz="2600" dirty="0">
                <a:solidFill>
                  <a:srgbClr val="0000FF"/>
                </a:solidFill>
              </a:rPr>
              <a:t>: </a:t>
            </a:r>
            <a:r>
              <a:rPr lang="en-US" dirty="0" smtClean="0"/>
              <a:t>Look </a:t>
            </a:r>
            <a:r>
              <a:rPr lang="en-US" dirty="0"/>
              <a:t>at the list of three My </a:t>
            </a:r>
            <a:r>
              <a:rPr lang="en-US" dirty="0" smtClean="0"/>
              <a:t>Blocks below.  </a:t>
            </a:r>
            <a:r>
              <a:rPr lang="en-US" dirty="0"/>
              <a:t>Which ones do you think are useful for a team to use?</a:t>
            </a:r>
          </a:p>
          <a:p>
            <a:r>
              <a:rPr lang="en-US" dirty="0" smtClean="0"/>
              <a:t>1) Move2Inches (Moves </a:t>
            </a:r>
            <a:r>
              <a:rPr lang="en-US" dirty="0"/>
              <a:t>the robot two inches)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MoveInches</a:t>
            </a:r>
            <a:r>
              <a:rPr lang="en-US" dirty="0" smtClean="0"/>
              <a:t> </a:t>
            </a:r>
            <a:r>
              <a:rPr lang="en-US" dirty="0"/>
              <a:t>with an inches and power input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MoveInches</a:t>
            </a:r>
            <a:r>
              <a:rPr lang="en-US" dirty="0" smtClean="0"/>
              <a:t> </a:t>
            </a:r>
            <a:r>
              <a:rPr lang="en-US" dirty="0"/>
              <a:t>with inches, power, angle, coast/brake, etc.  inputs</a:t>
            </a:r>
          </a:p>
          <a:p>
            <a:endParaRPr lang="en-US" dirty="0"/>
          </a:p>
          <a:p>
            <a:r>
              <a:rPr lang="en-US" sz="2600" dirty="0">
                <a:solidFill>
                  <a:srgbClr val="0000FF"/>
                </a:solidFill>
              </a:rPr>
              <a:t>Answer: </a:t>
            </a:r>
            <a:endParaRPr lang="en-US" sz="26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Move2Inches may </a:t>
            </a:r>
            <a:r>
              <a:rPr lang="en-US" dirty="0"/>
              <a:t>be used often but you will be forced to make other My Blocks for other distances. This will be hard to update or fix later on. </a:t>
            </a:r>
            <a:endParaRPr lang="en-US" dirty="0" smtClean="0"/>
          </a:p>
          <a:p>
            <a:r>
              <a:rPr lang="en-US" dirty="0" err="1" smtClean="0"/>
              <a:t>MoveInches</a:t>
            </a:r>
            <a:r>
              <a:rPr lang="en-US" dirty="0" smtClean="0"/>
              <a:t> with inches, power, angle, coast/brake, etc. might </a:t>
            </a:r>
            <a:r>
              <a:rPr lang="en-US" dirty="0"/>
              <a:t>look more useful but most of the inputs might never be used in any mission. </a:t>
            </a:r>
            <a:endParaRPr lang="en-US" dirty="0" smtClean="0"/>
          </a:p>
          <a:p>
            <a:r>
              <a:rPr lang="en-US" dirty="0" err="1" smtClean="0"/>
              <a:t>MoveInches</a:t>
            </a:r>
            <a:r>
              <a:rPr lang="en-US" dirty="0" smtClean="0"/>
              <a:t> with inches and power as inputs is probably </a:t>
            </a:r>
            <a:r>
              <a:rPr lang="en-US" dirty="0"/>
              <a:t>the best choice for most teams.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3" y="921327"/>
            <a:ext cx="3456709" cy="549794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Step 1: </a:t>
            </a:r>
            <a:r>
              <a:rPr lang="en-US" sz="2800" dirty="0"/>
              <a:t>S</a:t>
            </a:r>
            <a:r>
              <a:rPr lang="en-US" sz="2800" dirty="0" smtClean="0"/>
              <a:t>elect the blocks you think you will reuse.  Go to Tools and Pick My Block Builder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Step 2: </a:t>
            </a:r>
            <a:r>
              <a:rPr lang="en-US" sz="2800" dirty="0" smtClean="0"/>
              <a:t>Pick a name and icon and set inputs &amp; outputs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Step 3: </a:t>
            </a:r>
            <a:r>
              <a:rPr lang="en-US" sz="2800" dirty="0" smtClean="0"/>
              <a:t>You can use your block anytime – found in the turquoise tab</a:t>
            </a:r>
            <a:endParaRPr lang="en-US" sz="2800" dirty="0"/>
          </a:p>
        </p:txBody>
      </p:sp>
      <p:pic>
        <p:nvPicPr>
          <p:cNvPr id="5" name="Picture 4" descr="Screen Shot 2014-08-08 at 7.1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4" y="1062182"/>
            <a:ext cx="3830491" cy="2542116"/>
          </a:xfrm>
          <a:prstGeom prst="rect">
            <a:avLst/>
          </a:prstGeom>
        </p:spPr>
      </p:pic>
      <p:pic>
        <p:nvPicPr>
          <p:cNvPr id="6" name="Picture 5" descr="Screen Shot 2014-08-08 at 7.15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8" b="10855"/>
          <a:stretch/>
        </p:blipFill>
        <p:spPr>
          <a:xfrm>
            <a:off x="5910739" y="5888149"/>
            <a:ext cx="2464954" cy="865941"/>
          </a:xfrm>
          <a:prstGeom prst="rect">
            <a:avLst/>
          </a:prstGeom>
        </p:spPr>
      </p:pic>
      <p:pic>
        <p:nvPicPr>
          <p:cNvPr id="7" name="Picture 6" descr="Screen Shot 2014-08-08 at 7.14.1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/>
          <a:stretch/>
        </p:blipFill>
        <p:spPr>
          <a:xfrm>
            <a:off x="6001355" y="3516889"/>
            <a:ext cx="2283721" cy="20666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821545" y="1555551"/>
            <a:ext cx="2179810" cy="783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4006272" y="3670300"/>
            <a:ext cx="2135910" cy="7169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1545" y="5583526"/>
            <a:ext cx="4273325" cy="4903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244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These slides and the corresponding EV3 project files were made by Sanjay Seshan and Arvind Seshan from FLL Team: Not the Droids You Are Looking For.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They are free to use and distribute. Please just give credit to the team and send a thank you note if you can.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reach the Droids at: </a:t>
            </a:r>
            <a:r>
              <a:rPr lang="en-US" b="0" dirty="0">
                <a:hlinkClick r:id="rId2"/>
              </a:rPr>
              <a:t>team@droidsrobotics.org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Calculator for converting CM/IN into degrees: www.ev3lessons.com/</a:t>
            </a:r>
            <a:r>
              <a:rPr lang="en-US" b="0" dirty="0" err="1"/>
              <a:t>resources.html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More lessons: www.ev3lessons.com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7203</TotalTime>
  <Words>715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INTERMEDIATE programming LESSON  My Blocks OVERVIEW</vt:lpstr>
      <vt:lpstr>What is a My Block?</vt:lpstr>
      <vt:lpstr>Why should you bother?</vt:lpstr>
      <vt:lpstr>When do you use a my block</vt:lpstr>
      <vt:lpstr>Why IS A Move InChes My Block a Good IDEA</vt:lpstr>
      <vt:lpstr>What makes a useful my block</vt:lpstr>
      <vt:lpstr>How to make a my block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185</cp:revision>
  <dcterms:created xsi:type="dcterms:W3CDTF">2014-08-07T02:19:13Z</dcterms:created>
  <dcterms:modified xsi:type="dcterms:W3CDTF">2014-10-25T17:18:02Z</dcterms:modified>
</cp:coreProperties>
</file>