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1"/>
  </p:notesMasterIdLst>
  <p:handoutMasterIdLst>
    <p:handoutMasterId r:id="rId12"/>
  </p:handoutMasterIdLst>
  <p:sldIdLst>
    <p:sldId id="407" r:id="rId3"/>
    <p:sldId id="406" r:id="rId4"/>
    <p:sldId id="275" r:id="rId5"/>
    <p:sldId id="353" r:id="rId6"/>
    <p:sldId id="354" r:id="rId7"/>
    <p:sldId id="352" r:id="rId8"/>
    <p:sldId id="405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9563" autoAdjust="0"/>
  </p:normalViewPr>
  <p:slideViewPr>
    <p:cSldViewPr snapToGrid="0" snapToObjects="1">
      <p:cViewPr>
        <p:scale>
          <a:sx n="105" d="100"/>
          <a:sy n="105" d="100"/>
        </p:scale>
        <p:origin x="512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1785-711F-634A-8571-8A32296EA8A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2E58-B468-2B4F-99B1-61E309BF6A3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90C9-E358-374D-B61C-EA7B1169F88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DF52-751C-2440-AF86-78EB0A9CFCF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EC8C-855A-8949-857A-024862DD2A7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99B-DF80-E844-BE46-FD1EB97BA2E4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C890-0347-1B4A-B597-B6F48B4AA108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76B7-1512-C642-A522-E26275CA504D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D889-9958-6448-B4F4-9FAA6FEAE713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707E-428A-5841-AF9E-34DFF7B00EF8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B574-AC27-9C47-9096-4BC21A8CC6D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CE89-7036-BD40-A8F5-86FFBA00CF60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7D12-0859-9C46-8E3C-1796799B324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C9AD-E74D-B347-AC6E-A38C4ED328A4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91D-375F-CA4C-9BEE-332DAC2C710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8A8-EBB1-8D47-8778-EE05C6D60049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1F4F-293B-FD49-8DC4-192E6FF41770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BC15-2953-A14F-AD3D-B2A4A3E853D6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953D-D81B-624F-99B1-CA967DCB19D1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8E26-4B0F-3D47-B265-76855C4C91DB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3971-2E2D-5048-BB50-1569E49DCBCA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CC5C-9E5A-574B-B00C-48FD0073624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F44B2C2-035E-2546-857A-90AD81828F2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0D2D-2649-AF4D-A5DE-27CDBD3AC40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Interruptores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dirty="0"/>
              <a:t>LECCION DE </a:t>
            </a:r>
            <a:r>
              <a:rPr lang="en-US" sz="2000" dirty="0" smtClean="0"/>
              <a:t>PROGRAMACION EV3 </a:t>
            </a:r>
            <a:r>
              <a:rPr lang="en-US" sz="2000" dirty="0"/>
              <a:t>PARA </a:t>
            </a:r>
            <a:r>
              <a:rPr lang="en-US" sz="2000" dirty="0" err="1"/>
              <a:t>PRInCIPIANTES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2853" y="4560129"/>
            <a:ext cx="1734779" cy="10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6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DE ESTA LECCION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robot </a:t>
            </a:r>
            <a:r>
              <a:rPr lang="en-US" dirty="0" err="1" smtClean="0"/>
              <a:t>seleccione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opciones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interuptor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BloQUE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INTERRUPTOR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Interrogando</a:t>
            </a:r>
            <a:r>
              <a:rPr lang="en-US" dirty="0" smtClean="0"/>
              <a:t> al robot y </a:t>
            </a: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dependiendo</a:t>
            </a:r>
            <a:r>
              <a:rPr lang="en-US" dirty="0" smtClean="0"/>
              <a:t> de la </a:t>
            </a:r>
            <a:r>
              <a:rPr lang="en-US" dirty="0" err="1" smtClean="0"/>
              <a:t>respuesta</a:t>
            </a:r>
            <a:endParaRPr lang="en-US" dirty="0" smtClean="0"/>
          </a:p>
          <a:p>
            <a:pPr lvl="1"/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Vé</a:t>
            </a:r>
            <a:r>
              <a:rPr lang="en-US" dirty="0" smtClean="0"/>
              <a:t> el robot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? O no la </a:t>
            </a:r>
            <a:r>
              <a:rPr lang="en-US" dirty="0" err="1" smtClean="0"/>
              <a:t>vé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err="1" smtClean="0"/>
              <a:t>Practicamente</a:t>
            </a:r>
            <a:r>
              <a:rPr lang="en-US" dirty="0" smtClean="0"/>
              <a:t> un </a:t>
            </a:r>
            <a:r>
              <a:rPr lang="en-US" dirty="0" err="1" smtClean="0"/>
              <a:t>pregunta</a:t>
            </a:r>
            <a:r>
              <a:rPr lang="en-US" dirty="0" smtClean="0"/>
              <a:t> con </a:t>
            </a:r>
            <a:r>
              <a:rPr lang="en-US" dirty="0" err="1" smtClean="0"/>
              <a:t>respuesta</a:t>
            </a:r>
            <a:r>
              <a:rPr lang="en-US" dirty="0" smtClean="0"/>
              <a:t> SI/NO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interruptor</a:t>
            </a:r>
            <a:r>
              <a:rPr lang="en-US" dirty="0" smtClean="0"/>
              <a:t> se </a:t>
            </a:r>
            <a:r>
              <a:rPr lang="en-US" dirty="0" err="1" smtClean="0"/>
              <a:t>encuentra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la </a:t>
            </a:r>
            <a:r>
              <a:rPr lang="en-US" dirty="0" err="1" smtClean="0"/>
              <a:t>pestaña</a:t>
            </a:r>
            <a:r>
              <a:rPr lang="en-US" dirty="0" smtClean="0"/>
              <a:t> </a:t>
            </a:r>
            <a:r>
              <a:rPr lang="en-US" dirty="0" err="1" smtClean="0"/>
              <a:t>naranja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349144"/>
            <a:ext cx="222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Pregunta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cuestión</a:t>
            </a:r>
            <a:r>
              <a:rPr lang="en-US" dirty="0" smtClean="0"/>
              <a:t>: </a:t>
            </a:r>
            <a:r>
              <a:rPr lang="en-US" dirty="0" err="1" smtClean="0"/>
              <a:t>fué</a:t>
            </a:r>
            <a:r>
              <a:rPr lang="en-US" dirty="0" smtClean="0"/>
              <a:t> </a:t>
            </a:r>
            <a:r>
              <a:rPr lang="en-US" dirty="0" err="1" smtClean="0"/>
              <a:t>tocado</a:t>
            </a:r>
            <a:r>
              <a:rPr lang="en-US" dirty="0" smtClean="0"/>
              <a:t> el sensor </a:t>
            </a:r>
            <a:r>
              <a:rPr lang="en-US" dirty="0" err="1" smtClean="0"/>
              <a:t>táctil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Corre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negativa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506" y="1014581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Corre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/>
              <a:t> </a:t>
            </a:r>
            <a:r>
              <a:rPr lang="en-US" dirty="0" err="1" smtClean="0"/>
              <a:t>afirmativa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DESAFIO DE </a:t>
            </a:r>
            <a:r>
              <a:rPr lang="en-US" dirty="0" err="1" smtClean="0"/>
              <a:t>BloQUE</a:t>
            </a:r>
            <a:r>
              <a:rPr lang="en-US" dirty="0" smtClean="0"/>
              <a:t> INTERRUPTOR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905390" cy="5107594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Desafio</a:t>
            </a:r>
            <a:r>
              <a:rPr lang="en-US" sz="2400" dirty="0" smtClean="0">
                <a:solidFill>
                  <a:srgbClr val="FF0000"/>
                </a:solidFill>
              </a:rPr>
              <a:t>:  </a:t>
            </a:r>
            <a:r>
              <a:rPr lang="en-US" sz="2400" dirty="0" smtClean="0"/>
              <a:t>Escribe un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modifica</a:t>
            </a:r>
            <a:r>
              <a:rPr lang="en-US" sz="2400" dirty="0" smtClean="0"/>
              <a:t> la </a:t>
            </a:r>
            <a:r>
              <a:rPr lang="en-US" sz="2400" dirty="0" err="1" smtClean="0"/>
              <a:t>pantalla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el sensor </a:t>
            </a:r>
            <a:r>
              <a:rPr lang="en-US" sz="2400" dirty="0" err="1" smtClean="0"/>
              <a:t>táctil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tocado</a:t>
            </a:r>
            <a:r>
              <a:rPr lang="en-US" sz="2400" dirty="0" smtClean="0"/>
              <a:t>, o no.  </a:t>
            </a:r>
          </a:p>
          <a:p>
            <a:r>
              <a:rPr lang="en-US" sz="2400" dirty="0" smtClean="0"/>
              <a:t>Si el sensor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tocado</a:t>
            </a:r>
            <a:r>
              <a:rPr lang="en-US" sz="2400" dirty="0" smtClean="0"/>
              <a:t>, </a:t>
            </a:r>
            <a:r>
              <a:rPr lang="en-US" sz="2400" dirty="0" err="1" smtClean="0"/>
              <a:t>tu</a:t>
            </a:r>
            <a:r>
              <a:rPr lang="en-US" sz="2400" dirty="0" smtClean="0"/>
              <a:t> EV3 </a:t>
            </a:r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feliz</a:t>
            </a:r>
            <a:r>
              <a:rPr lang="en-US" sz="2400" dirty="0" smtClean="0"/>
              <a:t>. </a:t>
            </a:r>
            <a:r>
              <a:rPr lang="en-US" sz="2400" dirty="0" err="1" smtClean="0"/>
              <a:t>Muestra</a:t>
            </a:r>
            <a:r>
              <a:rPr lang="en-US" sz="2400" dirty="0" smtClean="0"/>
              <a:t> un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feliz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la </a:t>
            </a:r>
            <a:r>
              <a:rPr lang="en-US" sz="2400" dirty="0" err="1" smtClean="0"/>
              <a:t>pantalla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Si el sensor no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tocado</a:t>
            </a:r>
            <a:r>
              <a:rPr lang="en-US" sz="2400" dirty="0" smtClean="0"/>
              <a:t>, el EV3 </a:t>
            </a:r>
            <a:r>
              <a:rPr lang="en-US" sz="2400" dirty="0" err="1" smtClean="0"/>
              <a:t>está</a:t>
            </a:r>
            <a:r>
              <a:rPr lang="en-US" sz="2400" dirty="0" smtClean="0"/>
              <a:t> triste. </a:t>
            </a:r>
            <a:r>
              <a:rPr lang="en-US" sz="2400" dirty="0" err="1" smtClean="0"/>
              <a:t>Muestra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triste.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Recomendación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 smtClean="0"/>
              <a:t>Necesitaras</a:t>
            </a:r>
            <a:r>
              <a:rPr lang="en-US" sz="2400" dirty="0" smtClean="0"/>
              <a:t> </a:t>
            </a:r>
            <a:r>
              <a:rPr lang="en-US" sz="2400" dirty="0" err="1" smtClean="0"/>
              <a:t>usar</a:t>
            </a:r>
            <a:r>
              <a:rPr lang="en-US" sz="2400" dirty="0" smtClean="0"/>
              <a:t> el </a:t>
            </a:r>
            <a:r>
              <a:rPr lang="en-US" sz="2400" dirty="0" err="1" smtClean="0"/>
              <a:t>bloque</a:t>
            </a:r>
            <a:r>
              <a:rPr lang="en-US" sz="2400" dirty="0" smtClean="0"/>
              <a:t> de </a:t>
            </a:r>
            <a:r>
              <a:rPr lang="en-US" sz="2400" dirty="0" err="1" smtClean="0"/>
              <a:t>pantalla</a:t>
            </a:r>
            <a:r>
              <a:rPr lang="en-US" sz="2400" dirty="0" smtClean="0"/>
              <a:t>, loops y </a:t>
            </a:r>
            <a:r>
              <a:rPr lang="en-US" sz="2400" dirty="0" err="1" smtClean="0"/>
              <a:t>bloques</a:t>
            </a:r>
            <a:r>
              <a:rPr lang="en-US" sz="2400" dirty="0" smtClean="0"/>
              <a:t> </a:t>
            </a:r>
            <a:r>
              <a:rPr lang="en-US" sz="2400" dirty="0" err="1" smtClean="0"/>
              <a:t>interruptores</a:t>
            </a:r>
            <a:r>
              <a:rPr lang="en-US" sz="24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SOLUTIcion</a:t>
            </a:r>
            <a:r>
              <a:rPr lang="en-US" dirty="0" smtClean="0"/>
              <a:t> al </a:t>
            </a:r>
            <a:r>
              <a:rPr lang="en-US" dirty="0" err="1" smtClean="0"/>
              <a:t>desafio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2745" y="5475637"/>
            <a:ext cx="21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Pantalla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9624" y="4431806"/>
            <a:ext cx="162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</a:t>
            </a:r>
            <a:r>
              <a:rPr lang="en-US" dirty="0" err="1" smtClean="0"/>
              <a:t>táctil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seleccionado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2745" y="3373280"/>
            <a:ext cx="21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Pantalla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  <a:r>
              <a:rPr lang="en-US" dirty="0" err="1" smtClean="0"/>
              <a:t>interruptor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Puedes</a:t>
            </a:r>
            <a:r>
              <a:rPr lang="en-US" sz="3200" dirty="0" smtClean="0"/>
              <a:t> </a:t>
            </a:r>
            <a:r>
              <a:rPr lang="en-US" sz="3200" dirty="0" err="1" smtClean="0"/>
              <a:t>escribir</a:t>
            </a:r>
            <a:r>
              <a:rPr lang="en-US" sz="3200" dirty="0" smtClean="0"/>
              <a:t> un </a:t>
            </a:r>
            <a:r>
              <a:rPr lang="en-US" sz="3200" dirty="0" err="1" smtClean="0"/>
              <a:t>programa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coloca</a:t>
            </a:r>
            <a:r>
              <a:rPr lang="en-US" sz="3200" dirty="0" smtClean="0"/>
              <a:t> </a:t>
            </a:r>
            <a:r>
              <a:rPr lang="en-US" sz="3200" dirty="0" err="1" smtClean="0"/>
              <a:t>ojos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la </a:t>
            </a:r>
            <a:r>
              <a:rPr lang="en-US" sz="3200" dirty="0" err="1" smtClean="0"/>
              <a:t>pantalla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tocas</a:t>
            </a:r>
            <a:r>
              <a:rPr lang="en-US" sz="3200" dirty="0" smtClean="0"/>
              <a:t> el sensor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vez</a:t>
            </a:r>
            <a:r>
              <a:rPr lang="en-US" sz="3200" dirty="0" smtClean="0"/>
              <a:t>, y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cara</a:t>
            </a:r>
            <a:r>
              <a:rPr lang="en-US" sz="3200" dirty="0" smtClean="0"/>
              <a:t> triste </a:t>
            </a:r>
            <a:r>
              <a:rPr lang="en-US" sz="3200" dirty="0" err="1" smtClean="0"/>
              <a:t>si</a:t>
            </a:r>
            <a:r>
              <a:rPr lang="en-US" sz="3200" dirty="0" smtClean="0"/>
              <a:t> lo </a:t>
            </a:r>
            <a:r>
              <a:rPr lang="en-US" sz="3200" dirty="0" err="1" smtClean="0"/>
              <a:t>tocas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segunda</a:t>
            </a:r>
            <a:r>
              <a:rPr lang="en-US" sz="3200" dirty="0" smtClean="0"/>
              <a:t> </a:t>
            </a:r>
            <a:r>
              <a:rPr lang="en-US" sz="3200" dirty="0" err="1" smtClean="0"/>
              <a:t>vez</a:t>
            </a:r>
            <a:r>
              <a:rPr lang="en-US" sz="3200" dirty="0" smtClean="0"/>
              <a:t> (y continua </a:t>
            </a:r>
            <a:r>
              <a:rPr lang="en-US" sz="3200" dirty="0" err="1" smtClean="0"/>
              <a:t>alternando</a:t>
            </a:r>
            <a:r>
              <a:rPr lang="en-US" sz="3200" dirty="0"/>
              <a:t> </a:t>
            </a:r>
            <a:r>
              <a:rPr lang="en-US" sz="3200" dirty="0" smtClean="0"/>
              <a:t>con </a:t>
            </a:r>
            <a:r>
              <a:rPr lang="en-US" sz="3200" dirty="0" err="1" smtClean="0"/>
              <a:t>cada</a:t>
            </a:r>
            <a:r>
              <a:rPr lang="en-US" sz="3200" dirty="0" smtClean="0"/>
              <a:t> toque del sensor)?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Solucion</a:t>
            </a:r>
            <a:r>
              <a:rPr lang="en-US" dirty="0" smtClean="0"/>
              <a:t> al </a:t>
            </a:r>
            <a:r>
              <a:rPr lang="en-US" dirty="0" err="1" smtClean="0"/>
              <a:t>desafio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/>
              <a:t>reconocimientoS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lección</a:t>
            </a:r>
            <a:r>
              <a:rPr lang="en-US" dirty="0"/>
              <a:t> </a:t>
            </a:r>
            <a:r>
              <a:rPr lang="en-US" dirty="0" err="1"/>
              <a:t>fué</a:t>
            </a:r>
            <a:r>
              <a:rPr lang="en-US" dirty="0"/>
              <a:t> </a:t>
            </a:r>
            <a:r>
              <a:rPr lang="en-US" dirty="0" err="1"/>
              <a:t>creada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Seshan y Arvind Seshan </a:t>
            </a:r>
            <a:endParaRPr lang="en-US" dirty="0" smtClean="0"/>
          </a:p>
          <a:p>
            <a:pPr lvl="1"/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/>
              <a:t>lecciones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www.ev3lessons.com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6311</TotalTime>
  <Words>334</Words>
  <Application>Microsoft Macintosh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LECCION DE PROGRAMACION EV3 PARA PRInCIPIANTES</vt:lpstr>
      <vt:lpstr>OBJETIVOS DE ESTA LECCION</vt:lpstr>
      <vt:lpstr>BloQUE INTERRUPTOR</vt:lpstr>
      <vt:lpstr>DESAFIO DE BloQUE INTERRUPTOR #1</vt:lpstr>
      <vt:lpstr>SOLUTIcion al desafio #1</vt:lpstr>
      <vt:lpstr>Desafio de bloque interruptor #2</vt:lpstr>
      <vt:lpstr>Solucion al desafio #2</vt:lpstr>
      <vt:lpstr>reconocimientoS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Enrique</dc:creator>
  <cp:lastModifiedBy>Srinivasan Seshan</cp:lastModifiedBy>
  <cp:revision>7</cp:revision>
  <dcterms:created xsi:type="dcterms:W3CDTF">2014-08-07T02:19:13Z</dcterms:created>
  <dcterms:modified xsi:type="dcterms:W3CDTF">2017-02-11T13:14:15Z</dcterms:modified>
</cp:coreProperties>
</file>