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2"/>
  </p:notesMasterIdLst>
  <p:handoutMasterIdLst>
    <p:handoutMasterId r:id="rId13"/>
  </p:handoutMasterIdLst>
  <p:sldIdLst>
    <p:sldId id="416" r:id="rId3"/>
    <p:sldId id="413" r:id="rId4"/>
    <p:sldId id="415" r:id="rId5"/>
    <p:sldId id="294" r:id="rId6"/>
    <p:sldId id="412" r:id="rId7"/>
    <p:sldId id="273" r:id="rId8"/>
    <p:sldId id="349" r:id="rId9"/>
    <p:sldId id="414" r:id="rId10"/>
    <p:sldId id="41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3"/>
    <p:restoredTop sz="99563" autoAdjust="0"/>
  </p:normalViewPr>
  <p:slideViewPr>
    <p:cSldViewPr snapToGrid="0" snapToObjects="1">
      <p:cViewPr varScale="1">
        <p:scale>
          <a:sx n="108" d="100"/>
          <a:sy n="108" d="100"/>
        </p:scale>
        <p:origin x="43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40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5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01F0-4632-4FE6-9DFA-8A8230075085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322B-97D8-461E-B49E-57929BC75F58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C060-1C4B-41E5-BDC2-59B9D9DEA05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8F0C-F690-984D-97A5-2A1A1F38CA45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42F3-05E2-6E4D-B22F-A4B15202BAD6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6F11-32C1-0647-8775-D1AB0BA87447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73A-9F6B-644E-8854-3F0DE6573F35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87CE-B5F5-C846-B1D4-89864134B8B5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C33B-711B-1844-9F3C-BCAB2B5BD778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EC25-A7D8-AB48-8ED4-52E52BF98EDF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1FE6-FF84-C74B-94A0-0BF8B206D8E1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9021-E27E-4A7A-BD52-052F174FA37C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F84D-39EF-844E-BF6B-853328168FEF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536E-A1EC-6044-B344-3C42F179AAC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E7DB-ADC3-2445-B7E9-F3B6CE7C531F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F143-AF57-4027-AF59-B977E98588CA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43F9-EB93-4C9B-87FB-E39FEFCA5C4F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6982-9025-4E26-9583-44D2E9F5E2AA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8639-DCFE-4D99-92C2-12E10DBFD715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54F6-7EBB-4C44-80F7-7E16249902FF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CF1D-CD3E-49A7-898D-ACB130161713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70D7-6397-48B1-B553-C371EF7D958F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517C507-CE74-4FC7-B520-B1B45466F554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436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2BB09-AD7A-F342-B78F-330E2C5B2E1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hyperlink" Target="http://www.ucalgary.ca/IOSTEM/files/IOSTEM/media_crop/44/public/sensors.jp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Sensor de </a:t>
            </a:r>
            <a:r>
              <a:rPr lang="en-US" dirty="0" err="1" smtClean="0">
                <a:solidFill>
                  <a:srgbClr val="FF0000"/>
                </a:solidFill>
              </a:rPr>
              <a:t>Colores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000" dirty="0"/>
              <a:t>LECCION DE </a:t>
            </a:r>
            <a:r>
              <a:rPr lang="en-US" sz="2000" dirty="0" smtClean="0"/>
              <a:t>PROGRAMACION EV3 </a:t>
            </a:r>
            <a:r>
              <a:rPr lang="en-US" sz="2000" dirty="0"/>
              <a:t>PARA </a:t>
            </a:r>
            <a:r>
              <a:rPr lang="en-US" sz="2000" dirty="0" err="1"/>
              <a:t>PRInCIPIANTES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02853" y="4560129"/>
            <a:ext cx="1734779" cy="107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5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OBJETIVOS DE ESTA LECCION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a </a:t>
            </a:r>
            <a:r>
              <a:rPr lang="en-US" dirty="0" err="1" smtClean="0"/>
              <a:t>usar</a:t>
            </a:r>
            <a:r>
              <a:rPr lang="en-US" dirty="0" smtClean="0"/>
              <a:t> el sensor de </a:t>
            </a:r>
            <a:r>
              <a:rPr lang="en-US" dirty="0" err="1" smtClean="0"/>
              <a:t>colores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“Coast” (“</a:t>
            </a:r>
            <a:r>
              <a:rPr lang="en-US" dirty="0" err="1" smtClean="0"/>
              <a:t>Parar</a:t>
            </a:r>
            <a:r>
              <a:rPr lang="en-US" dirty="0" smtClean="0"/>
              <a:t>”) y “Brake” (“</a:t>
            </a:r>
            <a:r>
              <a:rPr lang="en-US" dirty="0" err="1" smtClean="0"/>
              <a:t>Frenar</a:t>
            </a:r>
            <a:r>
              <a:rPr lang="en-US" dirty="0" smtClean="0"/>
              <a:t>”).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sensor?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Un sensor </a:t>
            </a:r>
            <a:r>
              <a:rPr lang="en-US" dirty="0" err="1" smtClean="0"/>
              <a:t>habilita</a:t>
            </a:r>
            <a:r>
              <a:rPr lang="en-US" dirty="0" smtClean="0"/>
              <a:t> a un </a:t>
            </a:r>
            <a:r>
              <a:rPr lang="en-US" dirty="0" err="1" smtClean="0"/>
              <a:t>programa</a:t>
            </a:r>
            <a:r>
              <a:rPr lang="en-US" dirty="0" smtClean="0"/>
              <a:t> EV3 a , </a:t>
            </a:r>
            <a:r>
              <a:rPr lang="en-US" dirty="0" err="1" smtClean="0"/>
              <a:t>detectar</a:t>
            </a:r>
            <a:r>
              <a:rPr lang="en-US" dirty="0" smtClean="0"/>
              <a:t>, </a:t>
            </a:r>
            <a:r>
              <a:rPr lang="en-US" dirty="0" err="1" smtClean="0"/>
              <a:t>medir</a:t>
            </a:r>
            <a:r>
              <a:rPr lang="en-US" dirty="0" smtClean="0"/>
              <a:t> y </a:t>
            </a:r>
            <a:r>
              <a:rPr lang="en-US" dirty="0" err="1" smtClean="0"/>
              <a:t>obtener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el </a:t>
            </a:r>
            <a:r>
              <a:rPr lang="en-US" dirty="0" err="1" smtClean="0"/>
              <a:t>medio</a:t>
            </a:r>
            <a:r>
              <a:rPr lang="en-US" dirty="0" smtClean="0"/>
              <a:t> </a:t>
            </a:r>
            <a:r>
              <a:rPr lang="en-US" dirty="0" err="1" smtClean="0"/>
              <a:t>ambiente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Los </a:t>
            </a:r>
            <a:r>
              <a:rPr lang="en-US" dirty="0" err="1" smtClean="0"/>
              <a:t>sensores</a:t>
            </a:r>
            <a:r>
              <a:rPr lang="en-US" dirty="0" smtClean="0"/>
              <a:t> de EV3 </a:t>
            </a:r>
            <a:r>
              <a:rPr lang="en-US" dirty="0" err="1" smtClean="0"/>
              <a:t>incluyen</a:t>
            </a:r>
            <a:r>
              <a:rPr lang="en-US" dirty="0" smtClean="0"/>
              <a:t>:</a:t>
            </a: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Color – </a:t>
            </a:r>
            <a:r>
              <a:rPr lang="en-US" dirty="0" err="1" smtClean="0">
                <a:solidFill>
                  <a:srgbClr val="00B050"/>
                </a:solidFill>
              </a:rPr>
              <a:t>detecta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colores</a:t>
            </a:r>
            <a:r>
              <a:rPr lang="en-US" dirty="0" smtClean="0">
                <a:solidFill>
                  <a:srgbClr val="00B050"/>
                </a:solidFill>
              </a:rPr>
              <a:t> y </a:t>
            </a:r>
            <a:r>
              <a:rPr lang="en-US" dirty="0" err="1" smtClean="0">
                <a:solidFill>
                  <a:srgbClr val="00B050"/>
                </a:solidFill>
              </a:rPr>
              <a:t>oscuridad</a:t>
            </a:r>
            <a:endParaRPr lang="en-US" dirty="0" smtClean="0">
              <a:solidFill>
                <a:srgbClr val="00B050"/>
              </a:solidFill>
            </a:endParaRP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Giro – </a:t>
            </a:r>
            <a:r>
              <a:rPr lang="en-US" dirty="0" err="1" smtClean="0">
                <a:solidFill>
                  <a:srgbClr val="00B050"/>
                </a:solidFill>
              </a:rPr>
              <a:t>detecta</a:t>
            </a:r>
            <a:r>
              <a:rPr lang="en-US" dirty="0" smtClean="0">
                <a:solidFill>
                  <a:srgbClr val="00B050"/>
                </a:solidFill>
              </a:rPr>
              <a:t> la </a:t>
            </a:r>
            <a:r>
              <a:rPr lang="en-US" dirty="0" err="1" smtClean="0">
                <a:solidFill>
                  <a:srgbClr val="00B050"/>
                </a:solidFill>
              </a:rPr>
              <a:t>rotación</a:t>
            </a:r>
            <a:r>
              <a:rPr lang="en-US" dirty="0" smtClean="0">
                <a:solidFill>
                  <a:srgbClr val="00B050"/>
                </a:solidFill>
              </a:rPr>
              <a:t> del robot </a:t>
            </a:r>
          </a:p>
          <a:p>
            <a:pPr marL="800100" lvl="1" indent="-342900"/>
            <a:r>
              <a:rPr lang="en-US" dirty="0" err="1" smtClean="0">
                <a:solidFill>
                  <a:srgbClr val="00B050"/>
                </a:solidFill>
              </a:rPr>
              <a:t>Ultrasonico</a:t>
            </a:r>
            <a:r>
              <a:rPr lang="en-US" dirty="0" smtClean="0">
                <a:solidFill>
                  <a:srgbClr val="00B050"/>
                </a:solidFill>
              </a:rPr>
              <a:t> – </a:t>
            </a:r>
            <a:r>
              <a:rPr lang="en-US" dirty="0" err="1" smtClean="0">
                <a:solidFill>
                  <a:srgbClr val="00B050"/>
                </a:solidFill>
              </a:rPr>
              <a:t>mide</a:t>
            </a:r>
            <a:r>
              <a:rPr lang="en-US" dirty="0" smtClean="0">
                <a:solidFill>
                  <a:srgbClr val="00B050"/>
                </a:solidFill>
              </a:rPr>
              <a:t> la </a:t>
            </a:r>
            <a:r>
              <a:rPr lang="en-US" dirty="0" err="1" smtClean="0">
                <a:solidFill>
                  <a:srgbClr val="00B050"/>
                </a:solidFill>
              </a:rPr>
              <a:t>distancia</a:t>
            </a:r>
            <a:r>
              <a:rPr lang="en-US" dirty="0" smtClean="0">
                <a:solidFill>
                  <a:srgbClr val="00B050"/>
                </a:solidFill>
              </a:rPr>
              <a:t> a </a:t>
            </a:r>
            <a:r>
              <a:rPr lang="en-US" dirty="0" err="1" smtClean="0">
                <a:solidFill>
                  <a:srgbClr val="00B050"/>
                </a:solidFill>
              </a:rPr>
              <a:t>objetos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en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su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frente</a:t>
            </a:r>
            <a:endParaRPr lang="en-US" dirty="0" smtClean="0">
              <a:solidFill>
                <a:srgbClr val="00B050"/>
              </a:solidFill>
            </a:endParaRPr>
          </a:p>
          <a:p>
            <a:pPr marL="800100" lvl="1" indent="-342900"/>
            <a:r>
              <a:rPr lang="en-US" dirty="0" err="1" smtClean="0">
                <a:solidFill>
                  <a:srgbClr val="00B050"/>
                </a:solidFill>
              </a:rPr>
              <a:t>Táctil</a:t>
            </a:r>
            <a:r>
              <a:rPr lang="en-US" dirty="0" smtClean="0">
                <a:solidFill>
                  <a:srgbClr val="00B050"/>
                </a:solidFill>
              </a:rPr>
              <a:t> – </a:t>
            </a:r>
            <a:r>
              <a:rPr lang="en-US" dirty="0" err="1" smtClean="0">
                <a:solidFill>
                  <a:srgbClr val="00B050"/>
                </a:solidFill>
              </a:rPr>
              <a:t>detecta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contacto</a:t>
            </a:r>
            <a:r>
              <a:rPr lang="en-US" dirty="0" smtClean="0">
                <a:solidFill>
                  <a:srgbClr val="00B050"/>
                </a:solidFill>
              </a:rPr>
              <a:t> y </a:t>
            </a:r>
            <a:r>
              <a:rPr lang="en-US" dirty="0" err="1" smtClean="0">
                <a:solidFill>
                  <a:srgbClr val="00B050"/>
                </a:solidFill>
              </a:rPr>
              <a:t>presión</a:t>
            </a:r>
            <a:endParaRPr lang="en-US" dirty="0" smtClean="0">
              <a:solidFill>
                <a:srgbClr val="00B050"/>
              </a:solidFill>
            </a:endParaRPr>
          </a:p>
          <a:p>
            <a:pPr marL="800100" lvl="1" indent="-342900"/>
            <a:r>
              <a:rPr lang="en-US" dirty="0" smtClean="0"/>
              <a:t>Infrared – </a:t>
            </a:r>
            <a:r>
              <a:rPr lang="en-US" dirty="0" err="1" smtClean="0"/>
              <a:t>detecta</a:t>
            </a:r>
            <a:r>
              <a:rPr lang="en-US" dirty="0" smtClean="0"/>
              <a:t> luz </a:t>
            </a:r>
            <a:r>
              <a:rPr lang="en-US" dirty="0" err="1" smtClean="0"/>
              <a:t>infraroja</a:t>
            </a:r>
            <a:endParaRPr lang="en-US" dirty="0" smtClean="0"/>
          </a:p>
          <a:p>
            <a:pPr marL="800100" lvl="1" indent="-342900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37" y="4346768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6225020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</a:t>
            </a:r>
            <a:r>
              <a:rPr lang="en-US" sz="1100" dirty="0" smtClean="0">
                <a:hlinkClick r:id="rId4"/>
              </a:rPr>
              <a:t>www.ucalgary.ca/IOSTEM/files/IOSTEM/media_crop/44/public/sensors.jpg</a:t>
            </a:r>
            <a:r>
              <a:rPr lang="en-US" sz="1100" dirty="0" smtClean="0"/>
              <a:t>  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6020555" y="1630255"/>
            <a:ext cx="26418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Nuestras</a:t>
            </a:r>
            <a:r>
              <a:rPr lang="en-US" i="1" dirty="0" smtClean="0"/>
              <a:t> </a:t>
            </a:r>
            <a:r>
              <a:rPr lang="en-US" i="1" dirty="0" err="1" smtClean="0"/>
              <a:t>lecciones</a:t>
            </a:r>
            <a:r>
              <a:rPr lang="en-US" i="1" dirty="0" smtClean="0"/>
              <a:t> </a:t>
            </a:r>
            <a:r>
              <a:rPr lang="en-US" i="1" dirty="0" err="1" smtClean="0"/>
              <a:t>investigarán</a:t>
            </a:r>
            <a:r>
              <a:rPr lang="en-US" i="1" dirty="0" smtClean="0"/>
              <a:t> los 4 </a:t>
            </a:r>
            <a:r>
              <a:rPr lang="en-US" i="1" dirty="0" err="1" smtClean="0"/>
              <a:t>sensores</a:t>
            </a:r>
            <a:r>
              <a:rPr lang="en-US" i="1" dirty="0" smtClean="0"/>
              <a:t> </a:t>
            </a:r>
            <a:r>
              <a:rPr lang="en-US" i="1" dirty="0" err="1" smtClean="0"/>
              <a:t>en</a:t>
            </a:r>
            <a:r>
              <a:rPr lang="en-US" i="1" dirty="0" smtClean="0"/>
              <a:t> </a:t>
            </a:r>
            <a:r>
              <a:rPr lang="en-US" i="1" dirty="0" err="1" smtClean="0"/>
              <a:t>verde</a:t>
            </a:r>
            <a:r>
              <a:rPr lang="en-US" i="1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651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056" y="4290597"/>
            <a:ext cx="1962198" cy="18486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sensor de color?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047560"/>
            <a:ext cx="8245475" cy="50589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Que</a:t>
            </a:r>
            <a:r>
              <a:rPr lang="en-US" b="0" dirty="0" smtClean="0"/>
              <a:t> son?  </a:t>
            </a:r>
            <a:r>
              <a:rPr lang="en-US" b="0" dirty="0" err="1" smtClean="0"/>
              <a:t>Sensores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detectan</a:t>
            </a:r>
            <a:r>
              <a:rPr lang="en-US" b="0" dirty="0" smtClean="0"/>
              <a:t> la </a:t>
            </a:r>
            <a:r>
              <a:rPr lang="en-US" b="0" dirty="0" err="1" smtClean="0"/>
              <a:t>intensidad</a:t>
            </a:r>
            <a:r>
              <a:rPr lang="en-US" b="0" dirty="0" smtClean="0"/>
              <a:t> de luz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entran</a:t>
            </a:r>
            <a:r>
              <a:rPr lang="en-US" b="0" dirty="0" smtClean="0"/>
              <a:t> </a:t>
            </a:r>
            <a:r>
              <a:rPr lang="en-US" b="0" dirty="0" err="1" smtClean="0"/>
              <a:t>en</a:t>
            </a:r>
            <a:r>
              <a:rPr lang="en-US" b="0" dirty="0" smtClean="0"/>
              <a:t> </a:t>
            </a:r>
            <a:r>
              <a:rPr lang="en-US" b="0" dirty="0" err="1" smtClean="0"/>
              <a:t>ellos</a:t>
            </a:r>
            <a:r>
              <a:rPr lang="en-US" b="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Tres</a:t>
            </a:r>
            <a:r>
              <a:rPr lang="en-US" b="0" dirty="0" smtClean="0"/>
              <a:t> </a:t>
            </a:r>
            <a:r>
              <a:rPr lang="en-US" b="0" dirty="0" err="1" smtClean="0"/>
              <a:t>modos</a:t>
            </a:r>
            <a:r>
              <a:rPr lang="en-US" b="0" dirty="0" smtClean="0"/>
              <a:t> de </a:t>
            </a:r>
            <a:r>
              <a:rPr lang="en-US" b="0" dirty="0" err="1" smtClean="0"/>
              <a:t>operacion</a:t>
            </a:r>
            <a:r>
              <a:rPr lang="en-US" b="0" dirty="0" smtClean="0"/>
              <a:t>: Color, </a:t>
            </a:r>
            <a:r>
              <a:rPr lang="en-US" b="0" dirty="0" err="1" smtClean="0"/>
              <a:t>intensidad</a:t>
            </a:r>
            <a:r>
              <a:rPr lang="en-US" b="0" dirty="0" smtClean="0"/>
              <a:t> de luz </a:t>
            </a:r>
            <a:r>
              <a:rPr lang="en-US" b="0" dirty="0" err="1" smtClean="0"/>
              <a:t>reflejada</a:t>
            </a:r>
            <a:r>
              <a:rPr lang="en-US" b="0" dirty="0" smtClean="0"/>
              <a:t> e </a:t>
            </a:r>
            <a:r>
              <a:rPr lang="en-US" b="0" dirty="0" err="1" smtClean="0"/>
              <a:t>intensidad</a:t>
            </a:r>
            <a:r>
              <a:rPr lang="en-US" b="0" dirty="0" smtClean="0"/>
              <a:t> de luz </a:t>
            </a:r>
            <a:r>
              <a:rPr lang="en-US" b="0" dirty="0" err="1" smtClean="0"/>
              <a:t>ambiental</a:t>
            </a:r>
            <a:r>
              <a:rPr lang="en-US" b="0" dirty="0" smtClean="0"/>
              <a:t>.</a:t>
            </a:r>
          </a:p>
          <a:p>
            <a:pPr marL="800100" lvl="1" indent="-342900"/>
            <a:r>
              <a:rPr lang="en-US" b="1" dirty="0" smtClean="0"/>
              <a:t>Color: </a:t>
            </a:r>
            <a:r>
              <a:rPr lang="en-US" b="0" dirty="0" err="1" smtClean="0"/>
              <a:t>Reconoce</a:t>
            </a:r>
            <a:r>
              <a:rPr lang="en-US" b="0" dirty="0" smtClean="0"/>
              <a:t> 7 </a:t>
            </a:r>
            <a:r>
              <a:rPr lang="en-US" b="0" dirty="0" err="1" smtClean="0"/>
              <a:t>colores</a:t>
            </a:r>
            <a:r>
              <a:rPr lang="en-US" b="0" dirty="0" smtClean="0"/>
              <a:t> (</a:t>
            </a:r>
            <a:r>
              <a:rPr lang="es-ES" dirty="0"/>
              <a:t>negro, azul, verde, amarillo, rojo, blanco y </a:t>
            </a:r>
            <a:r>
              <a:rPr lang="es-ES" dirty="0" smtClean="0"/>
              <a:t>marrón), </a:t>
            </a:r>
            <a:r>
              <a:rPr lang="es-ES" dirty="0"/>
              <a:t>además de Sin </a:t>
            </a:r>
            <a:r>
              <a:rPr lang="es-ES" dirty="0" smtClean="0"/>
              <a:t>color</a:t>
            </a:r>
            <a:r>
              <a:rPr lang="en-US" b="0" dirty="0" smtClean="0"/>
              <a:t>.</a:t>
            </a:r>
          </a:p>
          <a:p>
            <a:pPr marL="800100" lvl="1" indent="-342900"/>
            <a:r>
              <a:rPr lang="en-US" b="1" dirty="0" smtClean="0"/>
              <a:t>Luz </a:t>
            </a:r>
            <a:r>
              <a:rPr lang="en-US" b="1" dirty="0" err="1" smtClean="0"/>
              <a:t>reflejada</a:t>
            </a:r>
            <a:r>
              <a:rPr lang="en-US" b="1" dirty="0" smtClean="0"/>
              <a:t>: </a:t>
            </a:r>
            <a:r>
              <a:rPr lang="es-ES" dirty="0"/>
              <a:t>mide la intensidad de la luz que se refleja desde una lámpara emisora de luz color </a:t>
            </a:r>
            <a:r>
              <a:rPr lang="es-ES" dirty="0" smtClean="0"/>
              <a:t>rojo</a:t>
            </a:r>
            <a:r>
              <a:rPr lang="en-US" b="0" dirty="0" smtClean="0"/>
              <a:t> (0=</a:t>
            </a:r>
            <a:r>
              <a:rPr lang="en-US" b="0" dirty="0" err="1" smtClean="0"/>
              <a:t>muy</a:t>
            </a:r>
            <a:r>
              <a:rPr lang="en-US" b="0" dirty="0" smtClean="0"/>
              <a:t> </a:t>
            </a:r>
            <a:r>
              <a:rPr lang="en-US" b="0" dirty="0" err="1" smtClean="0"/>
              <a:t>oscuro</a:t>
            </a:r>
            <a:r>
              <a:rPr lang="en-US" b="0" dirty="0" smtClean="0"/>
              <a:t>, 100=</a:t>
            </a:r>
            <a:r>
              <a:rPr lang="en-US" b="0" dirty="0" err="1" smtClean="0"/>
              <a:t>muy</a:t>
            </a:r>
            <a:r>
              <a:rPr lang="en-US" b="0" dirty="0" smtClean="0"/>
              <a:t> </a:t>
            </a:r>
            <a:r>
              <a:rPr lang="en-US" b="0" dirty="0" err="1" smtClean="0"/>
              <a:t>luminoso</a:t>
            </a:r>
            <a:r>
              <a:rPr lang="en-US" b="0" dirty="0" smtClean="0"/>
              <a:t>).</a:t>
            </a:r>
          </a:p>
          <a:p>
            <a:pPr marL="800100" lvl="1" indent="-342900"/>
            <a:r>
              <a:rPr lang="en-US" b="1" dirty="0" smtClean="0"/>
              <a:t>Luz </a:t>
            </a:r>
            <a:r>
              <a:rPr lang="en-US" b="1" dirty="0" err="1" smtClean="0"/>
              <a:t>ambiental</a:t>
            </a:r>
            <a:r>
              <a:rPr lang="en-US" b="1" dirty="0" smtClean="0"/>
              <a:t>: </a:t>
            </a:r>
            <a:r>
              <a:rPr lang="es-ES" dirty="0"/>
              <a:t>mide la intensidad de la luz que ingresa en la ventana desde su entorno, como la luz del sol o el haz de una linterna</a:t>
            </a:r>
            <a:r>
              <a:rPr lang="en-US" b="0" dirty="0" smtClean="0"/>
              <a:t>. </a:t>
            </a:r>
            <a:r>
              <a:rPr lang="en-US" b="0" dirty="0"/>
              <a:t>(</a:t>
            </a:r>
            <a:r>
              <a:rPr lang="en-US" b="0" dirty="0" smtClean="0"/>
              <a:t>0=</a:t>
            </a:r>
            <a:r>
              <a:rPr lang="en-US" b="0" dirty="0" err="1" smtClean="0"/>
              <a:t>muy</a:t>
            </a:r>
            <a:r>
              <a:rPr lang="en-US" b="0" dirty="0" smtClean="0"/>
              <a:t> </a:t>
            </a:r>
            <a:r>
              <a:rPr lang="en-US" b="0" dirty="0" err="1" smtClean="0"/>
              <a:t>oscuro</a:t>
            </a:r>
            <a:r>
              <a:rPr lang="en-US" b="0" dirty="0" smtClean="0"/>
              <a:t>, 100=</a:t>
            </a:r>
            <a:r>
              <a:rPr lang="en-US" b="0" dirty="0" err="1" smtClean="0"/>
              <a:t>muy</a:t>
            </a:r>
            <a:r>
              <a:rPr lang="en-US" b="0" dirty="0" smtClean="0"/>
              <a:t> </a:t>
            </a:r>
            <a:r>
              <a:rPr lang="en-US" b="0" dirty="0" err="1" smtClean="0"/>
              <a:t>luminoso</a:t>
            </a:r>
            <a:r>
              <a:rPr lang="en-US" b="0" dirty="0" smtClean="0"/>
              <a:t>).</a:t>
            </a:r>
            <a:r>
              <a:rPr lang="en-US" dirty="0"/>
              <a:t/>
            </a:r>
            <a:br>
              <a:rPr lang="en-US" dirty="0"/>
            </a:b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USOS:</a:t>
            </a:r>
          </a:p>
          <a:p>
            <a:pPr marL="800100" lvl="1" indent="-342900"/>
            <a:r>
              <a:rPr lang="en-US" dirty="0" err="1" smtClean="0"/>
              <a:t>Moverse</a:t>
            </a:r>
            <a:r>
              <a:rPr lang="en-US" dirty="0" smtClean="0"/>
              <a:t> hasta </a:t>
            </a:r>
            <a:r>
              <a:rPr lang="en-US" dirty="0" err="1" smtClean="0"/>
              <a:t>detectar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línea</a:t>
            </a:r>
            <a:r>
              <a:rPr lang="en-US" dirty="0" smtClean="0"/>
              <a:t>.</a:t>
            </a:r>
            <a:endParaRPr lang="en-US" dirty="0"/>
          </a:p>
          <a:p>
            <a:pPr marL="800100" lvl="1" indent="-342900"/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línea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96292" y="5969405"/>
            <a:ext cx="672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Usaremos</a:t>
            </a:r>
            <a:r>
              <a:rPr lang="en-US" sz="2400" dirty="0" smtClean="0">
                <a:solidFill>
                  <a:srgbClr val="FF0000"/>
                </a:solidFill>
              </a:rPr>
              <a:t> MODO COLOR </a:t>
            </a:r>
            <a:r>
              <a:rPr lang="en-US" sz="2400" dirty="0" err="1" smtClean="0">
                <a:solidFill>
                  <a:srgbClr val="FF0000"/>
                </a:solidFill>
              </a:rPr>
              <a:t>en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esta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lección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73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Mas </a:t>
            </a:r>
            <a:r>
              <a:rPr lang="en-US" dirty="0" err="1" smtClean="0"/>
              <a:t>sobre</a:t>
            </a:r>
            <a:r>
              <a:rPr lang="en-US" dirty="0" smtClean="0"/>
              <a:t> el  </a:t>
            </a:r>
            <a:r>
              <a:rPr lang="en-US" dirty="0" err="1" smtClean="0"/>
              <a:t>bloque</a:t>
            </a:r>
            <a:r>
              <a:rPr lang="en-US" dirty="0" smtClean="0"/>
              <a:t> de </a:t>
            </a:r>
            <a:r>
              <a:rPr lang="en-US" dirty="0" err="1" smtClean="0"/>
              <a:t>accion</a:t>
            </a:r>
            <a:r>
              <a:rPr lang="en-US" dirty="0" smtClean="0"/>
              <a:t> de </a:t>
            </a:r>
            <a:r>
              <a:rPr lang="en-US" dirty="0" err="1" smtClean="0"/>
              <a:t>direccion</a:t>
            </a:r>
            <a:r>
              <a:rPr lang="en-US" dirty="0" smtClean="0"/>
              <a:t>: </a:t>
            </a:r>
            <a:r>
              <a:rPr lang="en-US" dirty="0" err="1" smtClean="0"/>
              <a:t>Parar</a:t>
            </a:r>
            <a:r>
              <a:rPr lang="en-US" dirty="0" smtClean="0"/>
              <a:t> (coast) o </a:t>
            </a:r>
            <a:r>
              <a:rPr lang="en-US" dirty="0" err="1" smtClean="0"/>
              <a:t>frenar</a:t>
            </a:r>
            <a:r>
              <a:rPr lang="en-US" dirty="0" smtClean="0"/>
              <a:t> (Brake)?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5814291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Algo</a:t>
            </a:r>
            <a:r>
              <a:rPr lang="en-US" b="0" dirty="0" smtClean="0"/>
              <a:t> </a:t>
            </a:r>
            <a:r>
              <a:rPr lang="en-US" b="0" dirty="0" err="1" smtClean="0"/>
              <a:t>más</a:t>
            </a:r>
            <a:r>
              <a:rPr lang="en-US" b="0" dirty="0" smtClean="0"/>
              <a:t> </a:t>
            </a:r>
            <a:r>
              <a:rPr lang="en-US" b="0" dirty="0" err="1" smtClean="0"/>
              <a:t>sobre</a:t>
            </a:r>
            <a:r>
              <a:rPr lang="en-US" b="0" dirty="0" smtClean="0"/>
              <a:t> el </a:t>
            </a:r>
            <a:r>
              <a:rPr lang="en-US" b="0" dirty="0" err="1" smtClean="0"/>
              <a:t>bloque</a:t>
            </a:r>
            <a:r>
              <a:rPr lang="en-US" b="0" dirty="0" smtClean="0"/>
              <a:t> de </a:t>
            </a:r>
            <a:r>
              <a:rPr lang="en-US" b="0" dirty="0" err="1" smtClean="0"/>
              <a:t>acción</a:t>
            </a:r>
            <a:r>
              <a:rPr lang="en-US" b="0" dirty="0" smtClean="0"/>
              <a:t> de </a:t>
            </a:r>
            <a:r>
              <a:rPr lang="en-US" b="0" dirty="0" err="1" smtClean="0"/>
              <a:t>dirección</a:t>
            </a:r>
            <a:r>
              <a:rPr lang="en-US" b="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Notarás</a:t>
            </a:r>
            <a:r>
              <a:rPr lang="en-US" b="0" dirty="0" smtClean="0"/>
              <a:t> la </a:t>
            </a:r>
            <a:r>
              <a:rPr lang="en-US" b="0" dirty="0" err="1" smtClean="0"/>
              <a:t>opción</a:t>
            </a:r>
            <a:r>
              <a:rPr lang="en-US" b="0" dirty="0" smtClean="0"/>
              <a:t> de </a:t>
            </a:r>
            <a:r>
              <a:rPr lang="en-US" b="0" dirty="0" err="1" smtClean="0"/>
              <a:t>parar</a:t>
            </a:r>
            <a:r>
              <a:rPr lang="en-US" b="0" dirty="0" smtClean="0"/>
              <a:t> (“Coast”) o </a:t>
            </a:r>
            <a:r>
              <a:rPr lang="en-US" b="0" dirty="0" err="1" smtClean="0"/>
              <a:t>frenar</a:t>
            </a:r>
            <a:r>
              <a:rPr lang="en-US" b="0" dirty="0" smtClean="0"/>
              <a:t> (“Brake”).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Coast </a:t>
            </a:r>
            <a:r>
              <a:rPr lang="en-US" b="0" dirty="0" err="1" smtClean="0"/>
              <a:t>dejará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los </a:t>
            </a:r>
            <a:r>
              <a:rPr lang="en-US" b="0" dirty="0" err="1" smtClean="0"/>
              <a:t>motores</a:t>
            </a:r>
            <a:r>
              <a:rPr lang="en-US" b="0" dirty="0" smtClean="0"/>
              <a:t> </a:t>
            </a:r>
            <a:r>
              <a:rPr lang="en-US" b="0" dirty="0" err="1" smtClean="0"/>
              <a:t>continuen</a:t>
            </a:r>
            <a:r>
              <a:rPr lang="en-US" b="0" dirty="0" smtClean="0"/>
              <a:t> </a:t>
            </a:r>
            <a:r>
              <a:rPr lang="en-US" b="0" dirty="0" err="1" smtClean="0"/>
              <a:t>moviéndose</a:t>
            </a:r>
            <a:r>
              <a:rPr lang="en-US" b="0" dirty="0" smtClean="0"/>
              <a:t> </a:t>
            </a:r>
            <a:r>
              <a:rPr lang="en-US" b="0" dirty="0" err="1" smtClean="0"/>
              <a:t>después</a:t>
            </a:r>
            <a:r>
              <a:rPr lang="en-US" b="0" dirty="0" smtClean="0"/>
              <a:t> de </a:t>
            </a:r>
            <a:r>
              <a:rPr lang="en-US" b="0" dirty="0" err="1" smtClean="0"/>
              <a:t>ser</a:t>
            </a:r>
            <a:r>
              <a:rPr lang="en-US" b="0" dirty="0" smtClean="0"/>
              <a:t> </a:t>
            </a:r>
            <a:r>
              <a:rPr lang="en-US" b="0" dirty="0" err="1" smtClean="0"/>
              <a:t>parados</a:t>
            </a:r>
            <a:r>
              <a:rPr lang="en-US" b="0" dirty="0" smtClean="0"/>
              <a:t>. Brake </a:t>
            </a:r>
            <a:r>
              <a:rPr lang="en-US" b="0" dirty="0" err="1" smtClean="0"/>
              <a:t>parará</a:t>
            </a:r>
            <a:r>
              <a:rPr lang="en-US" b="0" dirty="0" smtClean="0"/>
              <a:t> los </a:t>
            </a:r>
            <a:r>
              <a:rPr lang="en-US" b="0" dirty="0" err="1" smtClean="0"/>
              <a:t>motores</a:t>
            </a:r>
            <a:r>
              <a:rPr lang="en-US" b="0" dirty="0" smtClean="0"/>
              <a:t> </a:t>
            </a:r>
            <a:r>
              <a:rPr lang="en-US" b="0" dirty="0" err="1" smtClean="0"/>
              <a:t>inmediatamente</a:t>
            </a:r>
            <a:r>
              <a:rPr lang="en-US" b="0" dirty="0" smtClean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Cual</a:t>
            </a:r>
            <a:r>
              <a:rPr lang="en-US" b="0" dirty="0" smtClean="0"/>
              <a:t> </a:t>
            </a:r>
            <a:r>
              <a:rPr lang="en-US" b="0" dirty="0" err="1" smtClean="0"/>
              <a:t>opcién</a:t>
            </a:r>
            <a:r>
              <a:rPr lang="en-US" b="0" dirty="0" smtClean="0"/>
              <a:t> </a:t>
            </a:r>
            <a:r>
              <a:rPr lang="en-US" b="0" dirty="0" err="1" smtClean="0"/>
              <a:t>usarias</a:t>
            </a:r>
            <a:r>
              <a:rPr lang="en-US" b="0" dirty="0" smtClean="0"/>
              <a:t> para </a:t>
            </a:r>
            <a:r>
              <a:rPr lang="en-US" b="0" dirty="0" err="1" smtClean="0"/>
              <a:t>detenerte</a:t>
            </a:r>
            <a:r>
              <a:rPr lang="en-US" b="0" dirty="0" smtClean="0"/>
              <a:t> </a:t>
            </a:r>
            <a:r>
              <a:rPr lang="en-US" b="0" dirty="0" err="1" smtClean="0"/>
              <a:t>inmediatamente</a:t>
            </a:r>
            <a:r>
              <a:rPr lang="en-US" b="0" dirty="0" smtClean="0"/>
              <a:t> </a:t>
            </a:r>
            <a:r>
              <a:rPr lang="en-US" b="0" dirty="0" err="1" smtClean="0"/>
              <a:t>sobre</a:t>
            </a:r>
            <a:r>
              <a:rPr lang="en-US" b="0" dirty="0" smtClean="0"/>
              <a:t> </a:t>
            </a:r>
            <a:r>
              <a:rPr lang="en-US" b="0" dirty="0" err="1" smtClean="0"/>
              <a:t>una</a:t>
            </a:r>
            <a:r>
              <a:rPr lang="en-US" b="0" dirty="0" smtClean="0"/>
              <a:t> </a:t>
            </a:r>
            <a:r>
              <a:rPr lang="en-US" b="0" dirty="0" err="1" smtClean="0"/>
              <a:t>línea</a:t>
            </a:r>
            <a:r>
              <a:rPr lang="en-US" b="0" dirty="0" smtClean="0"/>
              <a:t> de color?</a:t>
            </a:r>
            <a:endParaRPr lang="en-US" b="0" dirty="0"/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Screen Shot 2014-08-08 at 6.46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35" y="1752600"/>
            <a:ext cx="1840923" cy="152149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994400" y="2918691"/>
            <a:ext cx="14376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36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Desafio</a:t>
            </a:r>
            <a:r>
              <a:rPr lang="en-US" dirty="0" smtClean="0"/>
              <a:t> de SENSOR de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86" y="932639"/>
            <a:ext cx="3486540" cy="5056206"/>
          </a:xfrm>
        </p:spPr>
        <p:txBody>
          <a:bodyPr>
            <a:normAutofit/>
          </a:bodyPr>
          <a:lstStyle/>
          <a:p>
            <a:r>
              <a:rPr lang="en-US" dirty="0" err="1" smtClean="0"/>
              <a:t>Haz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robot se </a:t>
            </a:r>
            <a:r>
              <a:rPr lang="en-US" dirty="0" err="1" smtClean="0"/>
              <a:t>mueva</a:t>
            </a:r>
            <a:r>
              <a:rPr lang="en-US" dirty="0" smtClean="0"/>
              <a:t> hasta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línea</a:t>
            </a:r>
            <a:r>
              <a:rPr lang="en-US" dirty="0" smtClean="0"/>
              <a:t> </a:t>
            </a:r>
            <a:r>
              <a:rPr lang="en-US" dirty="0" err="1" smtClean="0"/>
              <a:t>verde</a:t>
            </a:r>
            <a:r>
              <a:rPr lang="en-US" dirty="0" smtClean="0"/>
              <a:t>, </a:t>
            </a:r>
            <a:r>
              <a:rPr lang="en-US" dirty="0" err="1" smtClean="0"/>
              <a:t>usando</a:t>
            </a:r>
            <a:r>
              <a:rPr lang="en-US" dirty="0" smtClean="0"/>
              <a:t> el sensor de color?</a:t>
            </a:r>
          </a:p>
          <a:p>
            <a:r>
              <a:rPr lang="en-US" dirty="0" smtClean="0"/>
              <a:t>1: </a:t>
            </a:r>
            <a:r>
              <a:rPr lang="en-US" dirty="0" err="1" smtClean="0"/>
              <a:t>Usa</a:t>
            </a:r>
            <a:r>
              <a:rPr lang="en-US" dirty="0" smtClean="0"/>
              <a:t> ESPERAR </a:t>
            </a:r>
            <a:r>
              <a:rPr lang="en-US" dirty="0" err="1" smtClean="0"/>
              <a:t>por</a:t>
            </a:r>
            <a:r>
              <a:rPr lang="en-US" dirty="0" smtClean="0"/>
              <a:t> color</a:t>
            </a:r>
            <a:endParaRPr lang="en-US" dirty="0"/>
          </a:p>
          <a:p>
            <a:r>
              <a:rPr lang="en-US" dirty="0" smtClean="0"/>
              <a:t>2: </a:t>
            </a:r>
            <a:r>
              <a:rPr lang="en-US" dirty="0" err="1" smtClean="0"/>
              <a:t>Usa</a:t>
            </a:r>
            <a:r>
              <a:rPr lang="en-US" dirty="0" smtClean="0"/>
              <a:t> el </a:t>
            </a:r>
            <a:r>
              <a:rPr lang="en-US" dirty="0"/>
              <a:t>sensor </a:t>
            </a:r>
            <a:r>
              <a:rPr lang="en-US" dirty="0" err="1" smtClean="0"/>
              <a:t>en</a:t>
            </a:r>
            <a:r>
              <a:rPr lang="en-US" dirty="0" smtClean="0"/>
              <a:t> MODO COLOR</a:t>
            </a:r>
            <a:endParaRPr lang="en-US" dirty="0"/>
          </a:p>
          <a:p>
            <a:r>
              <a:rPr lang="en-US" dirty="0" smtClean="0"/>
              <a:t>Step 3: Coast o Brake?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0" dirty="0" err="1" smtClean="0">
                <a:solidFill>
                  <a:srgbClr val="FF0000"/>
                </a:solidFill>
              </a:rPr>
              <a:t>Consejo</a:t>
            </a:r>
            <a:r>
              <a:rPr lang="en-US" b="0" dirty="0" smtClean="0">
                <a:solidFill>
                  <a:srgbClr val="FF0000"/>
                </a:solidFill>
              </a:rPr>
              <a:t>: </a:t>
            </a:r>
            <a:r>
              <a:rPr lang="en-US" b="0" dirty="0" err="1" smtClean="0">
                <a:solidFill>
                  <a:srgbClr val="FF0000"/>
                </a:solidFill>
              </a:rPr>
              <a:t>Usa</a:t>
            </a:r>
            <a:r>
              <a:rPr lang="en-US" b="0" dirty="0" smtClean="0">
                <a:solidFill>
                  <a:srgbClr val="FF0000"/>
                </a:solidFill>
              </a:rPr>
              <a:t> “Move Steering” (</a:t>
            </a:r>
            <a:r>
              <a:rPr lang="en-US" b="0" dirty="0" err="1" smtClean="0">
                <a:solidFill>
                  <a:srgbClr val="FF0000"/>
                </a:solidFill>
              </a:rPr>
              <a:t>piensa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sobre</a:t>
            </a:r>
            <a:r>
              <a:rPr lang="en-US" b="0" dirty="0" smtClean="0">
                <a:solidFill>
                  <a:srgbClr val="FF0000"/>
                </a:solidFill>
              </a:rPr>
              <a:t> un motor </a:t>
            </a:r>
            <a:r>
              <a:rPr lang="en-US" b="0" dirty="0" err="1" smtClean="0">
                <a:solidFill>
                  <a:srgbClr val="FF0000"/>
                </a:solidFill>
              </a:rPr>
              <a:t>encendido</a:t>
            </a:r>
            <a:r>
              <a:rPr lang="en-US" b="0" dirty="0" smtClean="0">
                <a:solidFill>
                  <a:srgbClr val="FF0000"/>
                </a:solidFill>
              </a:rPr>
              <a:t> y </a:t>
            </a:r>
            <a:r>
              <a:rPr lang="en-US" b="0" dirty="0" err="1" smtClean="0">
                <a:solidFill>
                  <a:srgbClr val="FF0000"/>
                </a:solidFill>
              </a:rPr>
              <a:t>apagado</a:t>
            </a:r>
            <a:r>
              <a:rPr lang="en-US" b="0" dirty="0" smtClean="0">
                <a:solidFill>
                  <a:srgbClr val="FF0000"/>
                </a:solidFill>
              </a:rPr>
              <a:t>) and </a:t>
            </a:r>
            <a:r>
              <a:rPr lang="en-US" b="0" dirty="0" err="1" smtClean="0">
                <a:solidFill>
                  <a:srgbClr val="FF0000"/>
                </a:solidFill>
              </a:rPr>
              <a:t>Espera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por</a:t>
            </a:r>
            <a:r>
              <a:rPr lang="en-US" b="0" dirty="0" smtClean="0">
                <a:solidFill>
                  <a:srgbClr val="FF0000"/>
                </a:solidFill>
              </a:rPr>
              <a:t> “Color”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 descr="Screen Shot 2014-08-08 at 6.40.3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>
            <a:off x="4537364" y="1333026"/>
            <a:ext cx="4306746" cy="3804701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075545" y="2297546"/>
            <a:ext cx="4849384" cy="704272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creen Shot 2014-08-08 at 6.46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713" y="5218545"/>
            <a:ext cx="1840923" cy="15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Solucion</a:t>
            </a:r>
            <a:r>
              <a:rPr lang="en-US" dirty="0" smtClean="0"/>
              <a:t> de </a:t>
            </a:r>
            <a:r>
              <a:rPr lang="en-US" dirty="0" err="1" smtClean="0"/>
              <a:t>Desafio</a:t>
            </a:r>
            <a:r>
              <a:rPr lang="en-US" dirty="0" smtClean="0"/>
              <a:t> sensor de color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7657067" y="1803731"/>
            <a:ext cx="932751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657067" y="5490740"/>
            <a:ext cx="93275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8024706" y="2004257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61683" y="136655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61683" y="5677029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COMIENZO</a:t>
            </a:r>
            <a:endParaRPr lang="en-US" dirty="0"/>
          </a:p>
        </p:txBody>
      </p:sp>
      <p:pic>
        <p:nvPicPr>
          <p:cNvPr id="15" name="Picture 14" descr="Screen Shot 2014-08-08 at 6.53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37" y="1735883"/>
            <a:ext cx="5511800" cy="42418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76091" y="3267364"/>
            <a:ext cx="1685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“Move Steering”</a:t>
            </a:r>
          </a:p>
          <a:p>
            <a:r>
              <a:rPr lang="en-US" dirty="0" smtClean="0"/>
              <a:t>“OFF” con BRAKE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53309" y="3267364"/>
            <a:ext cx="1685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“Move Steering”</a:t>
            </a:r>
            <a:endParaRPr lang="en-US" dirty="0"/>
          </a:p>
          <a:p>
            <a:r>
              <a:rPr lang="en-US" dirty="0" smtClean="0"/>
              <a:t>“ON”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05378" y="5977683"/>
            <a:ext cx="333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Espera</a:t>
            </a:r>
            <a:r>
              <a:rPr lang="en-US" dirty="0" smtClean="0"/>
              <a:t> hasta Color Verde (#3)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8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Guia</a:t>
            </a:r>
            <a:r>
              <a:rPr lang="en-US" dirty="0"/>
              <a:t> de </a:t>
            </a:r>
            <a:r>
              <a:rPr lang="en-US" dirty="0" err="1"/>
              <a:t>DISCUSIONes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7600"/>
            <a:ext cx="8245474" cy="5008563"/>
          </a:xfrm>
        </p:spPr>
        <p:txBody>
          <a:bodyPr/>
          <a:lstStyle/>
          <a:p>
            <a:r>
              <a:rPr lang="en-US" dirty="0" err="1" smtClean="0"/>
              <a:t>Puedes</a:t>
            </a:r>
            <a:r>
              <a:rPr lang="en-US" dirty="0" smtClean="0"/>
              <a:t> </a:t>
            </a:r>
            <a:r>
              <a:rPr lang="en-US" dirty="0" err="1" smtClean="0"/>
              <a:t>procurar</a:t>
            </a:r>
            <a:r>
              <a:rPr lang="en-US" dirty="0" smtClean="0"/>
              <a:t> mas de un solo color con el sensor?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Cual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diferencia</a:t>
            </a:r>
            <a:r>
              <a:rPr lang="en-US" dirty="0" smtClean="0"/>
              <a:t> entre </a:t>
            </a:r>
            <a:r>
              <a:rPr lang="en-US" dirty="0" err="1" smtClean="0"/>
              <a:t>Parar</a:t>
            </a:r>
            <a:r>
              <a:rPr lang="en-US" dirty="0" smtClean="0"/>
              <a:t> (“COAST”) y </a:t>
            </a:r>
            <a:r>
              <a:rPr lang="en-US" dirty="0" err="1" smtClean="0"/>
              <a:t>Frenar</a:t>
            </a:r>
            <a:r>
              <a:rPr lang="en-US" dirty="0" smtClean="0"/>
              <a:t> (“BRAKE”)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bloque</a:t>
            </a:r>
            <a:r>
              <a:rPr lang="en-US" dirty="0" smtClean="0"/>
              <a:t> de </a:t>
            </a:r>
            <a:r>
              <a:rPr lang="en-US" dirty="0" err="1" smtClean="0"/>
              <a:t>acción</a:t>
            </a:r>
            <a:r>
              <a:rPr lang="en-US" dirty="0" smtClean="0"/>
              <a:t> de </a:t>
            </a:r>
            <a:r>
              <a:rPr lang="en-US" dirty="0" err="1" smtClean="0"/>
              <a:t>dirección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0475" y="1524318"/>
            <a:ext cx="1546412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Sí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569" y="1524318"/>
            <a:ext cx="995082" cy="15649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1330" y="4047564"/>
            <a:ext cx="4215653" cy="120032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“Coast” </a:t>
            </a:r>
            <a:r>
              <a:rPr lang="en-US" dirty="0" err="1" smtClean="0">
                <a:solidFill>
                  <a:srgbClr val="FF0000"/>
                </a:solidFill>
              </a:rPr>
              <a:t>dejará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que</a:t>
            </a:r>
            <a:r>
              <a:rPr lang="en-US" dirty="0" smtClean="0">
                <a:solidFill>
                  <a:srgbClr val="FF0000"/>
                </a:solidFill>
              </a:rPr>
              <a:t> los </a:t>
            </a:r>
            <a:r>
              <a:rPr lang="en-US" dirty="0" err="1" smtClean="0">
                <a:solidFill>
                  <a:srgbClr val="FF0000"/>
                </a:solidFill>
              </a:rPr>
              <a:t>motores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continuen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rotando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luego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ser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detenidos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pero</a:t>
            </a:r>
            <a:r>
              <a:rPr lang="en-US" dirty="0" smtClean="0">
                <a:solidFill>
                  <a:srgbClr val="FF0000"/>
                </a:solidFill>
              </a:rPr>
              <a:t> “Break” los </a:t>
            </a:r>
            <a:r>
              <a:rPr lang="en-US" dirty="0" err="1" smtClean="0">
                <a:solidFill>
                  <a:srgbClr val="FF0000"/>
                </a:solidFill>
              </a:rPr>
              <a:t>detendrá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inmediatamente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50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err="1"/>
              <a:t>reconocimientoS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Este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trabajo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est</a:t>
            </a:r>
            <a:r>
              <a:rPr lang="en-US" sz="2000" dirty="0" err="1"/>
              <a:t>á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bajo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licencia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de 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2"/>
              </a:rPr>
              <a:t>Creative Commons Attribution-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2"/>
              </a:rPr>
              <a:t>NonCommercial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2"/>
              </a:rPr>
              <a:t>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2"/>
              </a:rPr>
              <a:t>ShareAlike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2"/>
              </a:rPr>
              <a:t> 4.0 International License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.</a:t>
            </a:r>
            <a:r>
              <a:rPr lang="en-US" altLang="en-US" sz="1600" dirty="0"/>
              <a:t> </a:t>
            </a:r>
            <a:endParaRPr lang="en-US" altLang="en-US" sz="2000" dirty="0">
              <a:solidFill>
                <a:srgbClr val="4374B7"/>
              </a:solidFill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8574087" cy="4307294"/>
          </a:xfrm>
        </p:spPr>
        <p:txBody>
          <a:bodyPr/>
          <a:lstStyle/>
          <a:p>
            <a:pPr lvl="1"/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lección</a:t>
            </a:r>
            <a:r>
              <a:rPr lang="en-US" dirty="0"/>
              <a:t> </a:t>
            </a:r>
            <a:r>
              <a:rPr lang="en-US" dirty="0" err="1"/>
              <a:t>fué</a:t>
            </a:r>
            <a:r>
              <a:rPr lang="en-US" dirty="0"/>
              <a:t> </a:t>
            </a:r>
            <a:r>
              <a:rPr lang="en-US" dirty="0" err="1"/>
              <a:t>creada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Sanjay Seshan y Arvind Seshan </a:t>
            </a:r>
            <a:endParaRPr lang="en-US" dirty="0" smtClean="0"/>
          </a:p>
          <a:p>
            <a:pPr lvl="1"/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/>
              <a:t>lecciones</a:t>
            </a:r>
            <a:r>
              <a:rPr lang="en-US" dirty="0"/>
              <a:t> se </a:t>
            </a:r>
            <a:r>
              <a:rPr lang="en-US" dirty="0" err="1"/>
              <a:t>encuentran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smtClean="0"/>
              <a:t>www.ev3lessons.com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6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6260</TotalTime>
  <Words>591</Words>
  <Application>Microsoft Macintosh PowerPoint</Application>
  <PresentationFormat>On-screen Show (4:3)</PresentationFormat>
  <Paragraphs>76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Black</vt:lpstr>
      <vt:lpstr>Calibri</vt:lpstr>
      <vt:lpstr>Calibri Light</vt:lpstr>
      <vt:lpstr>Helvetica Neue</vt:lpstr>
      <vt:lpstr>Arial</vt:lpstr>
      <vt:lpstr>beginner</vt:lpstr>
      <vt:lpstr>Custom Design</vt:lpstr>
      <vt:lpstr>LECCION DE PROGRAMACION EV3 PARA PRInCIPIANTES</vt:lpstr>
      <vt:lpstr>OBJETIVOS DE ESTA LECCION</vt:lpstr>
      <vt:lpstr>Que es un sensor?</vt:lpstr>
      <vt:lpstr>Que es el sensor de color? </vt:lpstr>
      <vt:lpstr>Mas sobre el  bloque de accion de direccion: Parar (coast) o frenar (Brake)?</vt:lpstr>
      <vt:lpstr>Desafio de SENSOR de color</vt:lpstr>
      <vt:lpstr>Solucion de Desafio sensor de color</vt:lpstr>
      <vt:lpstr>Guia de DISCUSIONes</vt:lpstr>
      <vt:lpstr>reconocimientoS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LECCION DE PROGRAMACION EV3 PARA PRInCIPIANTES</dc:title>
  <dc:creator>Sanjay Seshan</dc:creator>
  <cp:lastModifiedBy>Srinivasan Seshan</cp:lastModifiedBy>
  <cp:revision>11</cp:revision>
  <dcterms:created xsi:type="dcterms:W3CDTF">2014-08-07T02:19:13Z</dcterms:created>
  <dcterms:modified xsi:type="dcterms:W3CDTF">2017-02-11T13:12:08Z</dcterms:modified>
</cp:coreProperties>
</file>