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</p:sldMasterIdLst>
  <p:notesMasterIdLst>
    <p:notesMasterId r:id="rId9"/>
  </p:notesMasterIdLst>
  <p:handoutMasterIdLst>
    <p:handoutMasterId r:id="rId10"/>
  </p:handoutMasterIdLst>
  <p:sldIdLst>
    <p:sldId id="414" r:id="rId3"/>
    <p:sldId id="412" r:id="rId4"/>
    <p:sldId id="410" r:id="rId5"/>
    <p:sldId id="403" r:id="rId6"/>
    <p:sldId id="411" r:id="rId7"/>
    <p:sldId id="416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768" autoAdjust="0"/>
    <p:restoredTop sz="99563" autoAdjust="0"/>
  </p:normalViewPr>
  <p:slideViewPr>
    <p:cSldViewPr snapToGrid="0" snapToObjects="1">
      <p:cViewPr>
        <p:scale>
          <a:sx n="105" d="100"/>
          <a:sy n="105" d="100"/>
        </p:scale>
        <p:origin x="144" y="2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2/11/17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88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144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693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66D4-E6CB-1341-A6C9-D2831A32B41A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 smtClean="0"/>
              <a:t>© EV3Lessons.com, 2015,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 smtClean="0"/>
              <a:t>BEGINNER PROGRAMMING LESSON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 Sanjay and Arvind </a:t>
            </a:r>
            <a:r>
              <a:rPr lang="en-US" dirty="0" err="1" smtClean="0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8ACC0-03EA-5A48-8D5A-E5EE98E241D2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8859F-D654-444E-9FD9-F2158A8D69F2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61DA-AA97-6D48-AA96-18C20965BA1D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89B2-B75E-454B-BA57-95187AEE3FB2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F6E5-8052-5B40-9A53-8C330D5A883D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24EB-AC9D-5343-A823-67126D4C1C16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2/11/2017)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FCEF2-616B-F440-829E-318F879428B9}" type="datetime1">
              <a:rPr lang="en-US" smtClean="0"/>
              <a:t>2/11/17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2/11/2017)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4D22B-8FF0-654D-A513-D85068F7736B}" type="datetime1">
              <a:rPr lang="en-US" smtClean="0"/>
              <a:t>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2/11/2017)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412E2-777E-4941-9040-D44152D7E89C}" type="datetime1">
              <a:rPr lang="en-US" smtClean="0"/>
              <a:t>2/11/17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2/11/2017)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CE516-1CB7-1C4D-A00D-70030923E4FD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2/11/2017)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ACDD-4271-534D-8C34-691AFDC46C8D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53B2-7222-ED4A-BB2C-EFFFEC4E7E82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2/11/2017)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4BB99-A48C-0146-9F74-D0B42B807952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89C5-FCDA-B04E-8B61-0FB673E114F3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0112-EBD7-F842-BACD-7B49F4982FDB}" type="datetime1">
              <a:rPr lang="en-US" smtClean="0"/>
              <a:t>2/11/17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EV3Lessons.com, 2015, (Last edit: 2/11/2017)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66D39-7A35-1548-B570-3D1A46A45438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2/11/2017)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F13E5-AA75-F345-BB25-FD04F02428CD}" type="datetime1">
              <a:rPr lang="en-US" smtClean="0"/>
              <a:t>2/11/17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2/11/2017)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894CB-BA13-BC4A-A10A-275A89EE4B62}" type="datetime1">
              <a:rPr lang="en-US" smtClean="0"/>
              <a:t>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2/11/2017)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0709-76CD-484D-BA16-EC74FA683D26}" type="datetime1">
              <a:rPr lang="en-US" smtClean="0"/>
              <a:t>2/11/17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2/11/2017)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FEE6-E5FB-E240-9596-BED9A742E89A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2/11/2017)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80C45-A148-F746-A9D7-8E98B6CC9AAD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2/11/2017)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C76C0EA-9079-1D4B-93FC-C45A24005AF7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EV3Lessons.com, 2015, (Last edit: 2/11/2017)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94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4AAB2-7C98-0D41-8B1E-45407FCC9362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EV3Lessons.com, 2015,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90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Desafios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Finales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2000" dirty="0"/>
              <a:t>LECCION DE </a:t>
            </a:r>
            <a:r>
              <a:rPr lang="en-US" sz="2000" dirty="0" smtClean="0"/>
              <a:t>PROGRAMACION EV3 </a:t>
            </a:r>
            <a:r>
              <a:rPr lang="en-US" sz="2000" dirty="0"/>
              <a:t>PARA </a:t>
            </a:r>
            <a:r>
              <a:rPr lang="en-US" sz="2000" dirty="0" err="1"/>
              <a:t>PRInCIPIANTES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02853" y="4560129"/>
            <a:ext cx="1734779" cy="107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681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827943"/>
          </a:xfrm>
        </p:spPr>
        <p:txBody>
          <a:bodyPr>
            <a:normAutofit fontScale="90000"/>
          </a:bodyPr>
          <a:lstStyle/>
          <a:p>
            <a:r>
              <a:rPr lang="en-US" dirty="0"/>
              <a:t>INSTRUCCIONES PARA EL PROFESOR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1342"/>
            <a:ext cx="4122736" cy="536153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 smtClean="0"/>
              <a:t>Puedes</a:t>
            </a:r>
            <a:r>
              <a:rPr lang="en-US" b="0" dirty="0" smtClean="0"/>
              <a:t> </a:t>
            </a:r>
            <a:r>
              <a:rPr lang="en-US" b="0" dirty="0" err="1" smtClean="0"/>
              <a:t>crear</a:t>
            </a:r>
            <a:r>
              <a:rPr lang="en-US" b="0" dirty="0" smtClean="0"/>
              <a:t> </a:t>
            </a:r>
            <a:r>
              <a:rPr lang="en-US" b="0" dirty="0" err="1" smtClean="0"/>
              <a:t>tu</a:t>
            </a:r>
            <a:r>
              <a:rPr lang="en-US" b="0" dirty="0" smtClean="0"/>
              <a:t> </a:t>
            </a:r>
            <a:r>
              <a:rPr lang="en-US" b="0" dirty="0" err="1" smtClean="0"/>
              <a:t>propio</a:t>
            </a:r>
            <a:r>
              <a:rPr lang="en-US" b="0" dirty="0" smtClean="0"/>
              <a:t> </a:t>
            </a:r>
            <a:r>
              <a:rPr lang="en-US" b="0" dirty="0" err="1" smtClean="0"/>
              <a:t>desafio</a:t>
            </a:r>
            <a:r>
              <a:rPr lang="en-US" b="0" dirty="0" smtClean="0"/>
              <a:t> con </a:t>
            </a:r>
            <a:r>
              <a:rPr lang="en-US" b="0" dirty="0" err="1" smtClean="0"/>
              <a:t>cinta</a:t>
            </a:r>
            <a:r>
              <a:rPr lang="en-US" b="0" dirty="0" smtClean="0"/>
              <a:t> </a:t>
            </a:r>
            <a:r>
              <a:rPr lang="en-US" b="0" dirty="0" err="1" smtClean="0"/>
              <a:t>electrica</a:t>
            </a:r>
            <a:r>
              <a:rPr lang="en-US" b="0" dirty="0" smtClean="0"/>
              <a:t> de </a:t>
            </a:r>
            <a:r>
              <a:rPr lang="en-US" b="0" dirty="0" err="1" smtClean="0"/>
              <a:t>colores</a:t>
            </a:r>
            <a:r>
              <a:rPr lang="en-US" b="0" dirty="0" smtClean="0"/>
              <a:t> </a:t>
            </a:r>
            <a:r>
              <a:rPr lang="en-US" b="0" dirty="0" err="1" smtClean="0"/>
              <a:t>sobre</a:t>
            </a:r>
            <a:r>
              <a:rPr lang="en-US" b="0" dirty="0" smtClean="0"/>
              <a:t> un </a:t>
            </a:r>
            <a:r>
              <a:rPr lang="en-US" b="0" dirty="0" err="1" smtClean="0"/>
              <a:t>pizarron</a:t>
            </a:r>
            <a:r>
              <a:rPr lang="en-US" b="0" dirty="0" smtClean="0"/>
              <a:t> </a:t>
            </a:r>
            <a:r>
              <a:rPr lang="en-US" b="0" dirty="0" err="1" smtClean="0"/>
              <a:t>blanco</a:t>
            </a:r>
            <a:r>
              <a:rPr lang="en-US" b="0" dirty="0" smtClean="0"/>
              <a:t>, </a:t>
            </a:r>
            <a:r>
              <a:rPr lang="en-US" b="0" dirty="0" err="1" smtClean="0"/>
              <a:t>una</a:t>
            </a:r>
            <a:r>
              <a:rPr lang="en-US" b="0" dirty="0" smtClean="0"/>
              <a:t> base </a:t>
            </a:r>
            <a:r>
              <a:rPr lang="en-US" b="0" dirty="0" err="1" smtClean="0"/>
              <a:t>blanca</a:t>
            </a:r>
            <a:r>
              <a:rPr lang="en-US" b="0" dirty="0" smtClean="0"/>
              <a:t>, o un </a:t>
            </a:r>
            <a:r>
              <a:rPr lang="en-US" b="0" dirty="0" err="1" smtClean="0"/>
              <a:t>piso</a:t>
            </a:r>
            <a:r>
              <a:rPr lang="en-US" b="0" dirty="0" smtClean="0"/>
              <a:t> </a:t>
            </a:r>
            <a:r>
              <a:rPr lang="en-US" b="0" dirty="0" err="1" smtClean="0"/>
              <a:t>duro</a:t>
            </a:r>
            <a:r>
              <a:rPr lang="en-US" b="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Los </a:t>
            </a:r>
            <a:r>
              <a:rPr lang="en-US" b="0" dirty="0" err="1" smtClean="0"/>
              <a:t>colores</a:t>
            </a:r>
            <a:r>
              <a:rPr lang="en-US" b="0" dirty="0" smtClean="0"/>
              <a:t> de </a:t>
            </a:r>
            <a:r>
              <a:rPr lang="en-US" b="0" dirty="0" err="1" smtClean="0"/>
              <a:t>las</a:t>
            </a:r>
            <a:r>
              <a:rPr lang="en-US" b="0" dirty="0" smtClean="0"/>
              <a:t> </a:t>
            </a:r>
            <a:r>
              <a:rPr lang="en-US" b="0" dirty="0" err="1" smtClean="0"/>
              <a:t>cintas</a:t>
            </a:r>
            <a:r>
              <a:rPr lang="en-US" b="0" dirty="0" smtClean="0"/>
              <a:t> electrical no son </a:t>
            </a:r>
            <a:r>
              <a:rPr lang="en-US" b="0" dirty="0" err="1" smtClean="0"/>
              <a:t>iguales</a:t>
            </a:r>
            <a:r>
              <a:rPr lang="en-US" b="0" dirty="0" smtClean="0"/>
              <a:t> a los </a:t>
            </a:r>
            <a:r>
              <a:rPr lang="en-US" b="0" dirty="0" err="1" smtClean="0"/>
              <a:t>colores</a:t>
            </a:r>
            <a:r>
              <a:rPr lang="en-US" b="0" dirty="0" smtClean="0"/>
              <a:t> </a:t>
            </a:r>
            <a:r>
              <a:rPr lang="en-US" b="0" dirty="0" err="1" smtClean="0"/>
              <a:t>usados</a:t>
            </a:r>
            <a:r>
              <a:rPr lang="en-US" b="0" dirty="0" smtClean="0"/>
              <a:t> </a:t>
            </a:r>
            <a:r>
              <a:rPr lang="en-US" b="0" dirty="0" err="1" smtClean="0"/>
              <a:t>por</a:t>
            </a:r>
            <a:r>
              <a:rPr lang="en-US" b="0" dirty="0" smtClean="0"/>
              <a:t> LEGO. </a:t>
            </a:r>
            <a:r>
              <a:rPr lang="en-US" b="0" dirty="0" err="1" smtClean="0"/>
              <a:t>Es</a:t>
            </a:r>
            <a:r>
              <a:rPr lang="en-US" b="0" dirty="0" smtClean="0"/>
              <a:t> </a:t>
            </a:r>
            <a:r>
              <a:rPr lang="en-US" b="0" dirty="0" err="1" smtClean="0"/>
              <a:t>posible</a:t>
            </a:r>
            <a:r>
              <a:rPr lang="en-US" b="0" dirty="0" smtClean="0"/>
              <a:t> </a:t>
            </a:r>
            <a:r>
              <a:rPr lang="en-US" b="0" dirty="0" err="1" smtClean="0"/>
              <a:t>que</a:t>
            </a:r>
            <a:r>
              <a:rPr lang="en-US" b="0" dirty="0" smtClean="0"/>
              <a:t> </a:t>
            </a:r>
            <a:r>
              <a:rPr lang="en-US" b="0" dirty="0" err="1" smtClean="0"/>
              <a:t>tus</a:t>
            </a:r>
            <a:r>
              <a:rPr lang="en-US" b="0" dirty="0" smtClean="0"/>
              <a:t> </a:t>
            </a:r>
            <a:r>
              <a:rPr lang="en-US" b="0" dirty="0" err="1" smtClean="0"/>
              <a:t>sensores</a:t>
            </a:r>
            <a:r>
              <a:rPr lang="en-US" b="0" dirty="0" smtClean="0"/>
              <a:t> se </a:t>
            </a:r>
            <a:r>
              <a:rPr lang="en-US" b="0" dirty="0" err="1" smtClean="0"/>
              <a:t>comporten</a:t>
            </a:r>
            <a:r>
              <a:rPr lang="en-US" b="0" dirty="0" smtClean="0"/>
              <a:t> de </a:t>
            </a:r>
            <a:r>
              <a:rPr lang="en-US" b="0" dirty="0" err="1" smtClean="0"/>
              <a:t>diferente</a:t>
            </a:r>
            <a:r>
              <a:rPr lang="en-US" b="0" dirty="0" smtClean="0"/>
              <a:t> </a:t>
            </a:r>
            <a:r>
              <a:rPr lang="en-US" b="0" dirty="0" err="1" smtClean="0"/>
              <a:t>manera</a:t>
            </a:r>
            <a:r>
              <a:rPr lang="en-US" b="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 smtClean="0"/>
              <a:t>Tambien</a:t>
            </a:r>
            <a:r>
              <a:rPr lang="en-US" b="0" dirty="0" smtClean="0"/>
              <a:t> </a:t>
            </a:r>
            <a:r>
              <a:rPr lang="en-US" b="0" dirty="0" err="1" smtClean="0"/>
              <a:t>puedes</a:t>
            </a:r>
            <a:r>
              <a:rPr lang="en-US" b="0" dirty="0" smtClean="0"/>
              <a:t> </a:t>
            </a:r>
            <a:r>
              <a:rPr lang="en-US" b="0" dirty="0" err="1" smtClean="0"/>
              <a:t>usar</a:t>
            </a:r>
            <a:r>
              <a:rPr lang="en-US" b="0" dirty="0" smtClean="0"/>
              <a:t> </a:t>
            </a:r>
            <a:r>
              <a:rPr lang="en-US" b="0" dirty="0" err="1" smtClean="0"/>
              <a:t>carpetas</a:t>
            </a:r>
            <a:r>
              <a:rPr lang="en-US" b="0" dirty="0" smtClean="0"/>
              <a:t> de </a:t>
            </a:r>
            <a:r>
              <a:rPr lang="en-US" b="0" dirty="0" err="1" smtClean="0"/>
              <a:t>competencias</a:t>
            </a:r>
            <a:r>
              <a:rPr lang="en-US" b="0" dirty="0" smtClean="0"/>
              <a:t> </a:t>
            </a:r>
            <a:r>
              <a:rPr lang="en-US" b="0" dirty="0" err="1" smtClean="0"/>
              <a:t>anteriores</a:t>
            </a:r>
            <a:r>
              <a:rPr lang="en-US" b="0" dirty="0" smtClean="0"/>
              <a:t>. Las </a:t>
            </a:r>
            <a:r>
              <a:rPr lang="en-US" b="0" dirty="0" err="1" smtClean="0"/>
              <a:t>podras</a:t>
            </a:r>
            <a:r>
              <a:rPr lang="en-US" b="0" dirty="0" smtClean="0"/>
              <a:t> </a:t>
            </a:r>
            <a:r>
              <a:rPr lang="en-US" b="0" dirty="0" err="1" smtClean="0"/>
              <a:t>obtener</a:t>
            </a:r>
            <a:r>
              <a:rPr lang="en-US" b="0" dirty="0" smtClean="0"/>
              <a:t> </a:t>
            </a:r>
            <a:r>
              <a:rPr lang="en-US" b="0" dirty="0" err="1" smtClean="0"/>
              <a:t>en</a:t>
            </a:r>
            <a:r>
              <a:rPr lang="en-US" b="0" dirty="0" smtClean="0"/>
              <a:t> eBay, o de </a:t>
            </a:r>
            <a:r>
              <a:rPr lang="en-US" b="0" dirty="0" err="1" smtClean="0"/>
              <a:t>otros</a:t>
            </a:r>
            <a:r>
              <a:rPr lang="en-US" b="0" dirty="0" smtClean="0"/>
              <a:t> </a:t>
            </a:r>
            <a:r>
              <a:rPr lang="en-US" b="0" dirty="0" err="1" smtClean="0"/>
              <a:t>equipos</a:t>
            </a:r>
            <a:r>
              <a:rPr lang="en-US" b="0" dirty="0" smtClean="0"/>
              <a:t>.</a:t>
            </a:r>
          </a:p>
          <a:p>
            <a:endParaRPr lang="en-US" b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2/11/2017)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936" y="1145453"/>
            <a:ext cx="4071485" cy="270372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28685" y="4013965"/>
            <a:ext cx="4122736" cy="2680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Las </a:t>
            </a:r>
            <a:r>
              <a:rPr lang="en-US" b="0" dirty="0" err="1" smtClean="0"/>
              <a:t>proximas</a:t>
            </a:r>
            <a:r>
              <a:rPr lang="en-US" b="0" dirty="0" smtClean="0"/>
              <a:t> </a:t>
            </a:r>
            <a:r>
              <a:rPr lang="en-US" b="0" dirty="0" err="1" smtClean="0"/>
              <a:t>diapositivas</a:t>
            </a:r>
            <a:r>
              <a:rPr lang="en-US" b="0" dirty="0" smtClean="0"/>
              <a:t> </a:t>
            </a:r>
            <a:r>
              <a:rPr lang="en-US" b="0" dirty="0" err="1" smtClean="0"/>
              <a:t>muestran</a:t>
            </a:r>
            <a:r>
              <a:rPr lang="en-US" b="0" dirty="0" smtClean="0"/>
              <a:t> </a:t>
            </a:r>
            <a:r>
              <a:rPr lang="en-US" b="0" dirty="0" err="1" smtClean="0"/>
              <a:t>ejemplos</a:t>
            </a:r>
            <a:r>
              <a:rPr lang="en-US" b="0" dirty="0" smtClean="0"/>
              <a:t> de </a:t>
            </a:r>
            <a:r>
              <a:rPr lang="en-US" b="0" dirty="0" err="1" smtClean="0"/>
              <a:t>desafios</a:t>
            </a:r>
            <a:r>
              <a:rPr lang="en-US" b="0" dirty="0" smtClean="0"/>
              <a:t> </a:t>
            </a:r>
            <a:r>
              <a:rPr lang="en-US" b="0" dirty="0" err="1" smtClean="0"/>
              <a:t>que</a:t>
            </a:r>
            <a:r>
              <a:rPr lang="en-US" b="0" dirty="0" smtClean="0"/>
              <a:t> </a:t>
            </a:r>
            <a:r>
              <a:rPr lang="en-US" b="0" dirty="0" err="1" smtClean="0"/>
              <a:t>usan</a:t>
            </a:r>
            <a:r>
              <a:rPr lang="en-US" b="0" dirty="0" smtClean="0"/>
              <a:t> </a:t>
            </a:r>
            <a:r>
              <a:rPr lang="en-US" b="0" dirty="0" err="1" smtClean="0"/>
              <a:t>las</a:t>
            </a:r>
            <a:r>
              <a:rPr lang="en-US" b="0" dirty="0" smtClean="0"/>
              <a:t> </a:t>
            </a:r>
            <a:r>
              <a:rPr lang="en-US" b="0" dirty="0" err="1" smtClean="0"/>
              <a:t>lecciones</a:t>
            </a:r>
            <a:r>
              <a:rPr lang="en-US" b="0" dirty="0" smtClean="0"/>
              <a:t> para </a:t>
            </a:r>
            <a:r>
              <a:rPr lang="en-US" b="0" dirty="0" err="1" smtClean="0"/>
              <a:t>principiantes</a:t>
            </a:r>
            <a:r>
              <a:rPr lang="en-US" b="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6322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810833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laberinto</a:t>
            </a:r>
            <a:r>
              <a:rPr lang="en-US" dirty="0" smtClean="0"/>
              <a:t> 1: </a:t>
            </a:r>
            <a:r>
              <a:rPr lang="en-US" dirty="0" err="1" smtClean="0"/>
              <a:t>MOVImiento</a:t>
            </a:r>
            <a:r>
              <a:rPr lang="en-US" dirty="0" smtClean="0"/>
              <a:t> recto y </a:t>
            </a:r>
            <a:r>
              <a:rPr lang="en-US" dirty="0" err="1" smtClean="0"/>
              <a:t>giros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379720" y="6390847"/>
            <a:ext cx="3429000" cy="283845"/>
          </a:xfrm>
        </p:spPr>
        <p:txBody>
          <a:bodyPr/>
          <a:lstStyle/>
          <a:p>
            <a:r>
              <a:rPr lang="en-US" smtClean="0"/>
              <a:t>© EV3Lessons.com, 2015, (Last edit: 2/11/2017)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9334" y="1627427"/>
            <a:ext cx="5167792" cy="4511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321293" y="5058254"/>
            <a:ext cx="1415833" cy="108034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BASE/ SALIDA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059711" y="1641201"/>
            <a:ext cx="1328443" cy="108034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LLEGADA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123979" y="2558191"/>
            <a:ext cx="2654261" cy="20930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arenR"/>
            </a:pPr>
            <a:r>
              <a:rPr lang="en-US" dirty="0" smtClean="0"/>
              <a:t>Sale de la base.</a:t>
            </a:r>
          </a:p>
          <a:p>
            <a:pPr marL="342900" indent="-342900">
              <a:buAutoNum type="arabicParenR"/>
            </a:pPr>
            <a:r>
              <a:rPr lang="en-US" dirty="0" err="1" smtClean="0"/>
              <a:t>Gira</a:t>
            </a:r>
            <a:r>
              <a:rPr lang="en-US" dirty="0" smtClean="0"/>
              <a:t> a la </a:t>
            </a:r>
            <a:r>
              <a:rPr lang="en-US" dirty="0" err="1" smtClean="0"/>
              <a:t>izquierda</a:t>
            </a:r>
            <a:r>
              <a:rPr lang="en-US" dirty="0" smtClean="0"/>
              <a:t> al </a:t>
            </a:r>
            <a:r>
              <a:rPr lang="en-US" dirty="0" err="1" smtClean="0"/>
              <a:t>pasillo</a:t>
            </a:r>
            <a:r>
              <a:rPr lang="en-US" dirty="0" smtClean="0"/>
              <a:t>.</a:t>
            </a:r>
          </a:p>
          <a:p>
            <a:pPr marL="342900" indent="-342900">
              <a:buAutoNum type="arabicParenR"/>
            </a:pPr>
            <a:r>
              <a:rPr lang="en-US" dirty="0" err="1" smtClean="0"/>
              <a:t>Gira</a:t>
            </a:r>
            <a:r>
              <a:rPr lang="en-US" dirty="0" smtClean="0"/>
              <a:t> a la </a:t>
            </a:r>
            <a:r>
              <a:rPr lang="en-US" dirty="0" err="1" smtClean="0"/>
              <a:t>derecha</a:t>
            </a:r>
            <a:r>
              <a:rPr lang="en-US" dirty="0" smtClean="0"/>
              <a:t>.</a:t>
            </a:r>
          </a:p>
          <a:p>
            <a:pPr marL="342900" indent="-342900">
              <a:buAutoNum type="arabicParenR"/>
            </a:pPr>
            <a:r>
              <a:rPr lang="en-US" dirty="0" err="1" smtClean="0"/>
              <a:t>Gira</a:t>
            </a:r>
            <a:r>
              <a:rPr lang="en-US" dirty="0" smtClean="0"/>
              <a:t> a la </a:t>
            </a:r>
            <a:r>
              <a:rPr lang="en-US" dirty="0" err="1" smtClean="0"/>
              <a:t>derecha</a:t>
            </a:r>
            <a:r>
              <a:rPr lang="en-US" dirty="0" smtClean="0"/>
              <a:t> y continua hasta la LLEGADA.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948818" y="3273287"/>
            <a:ext cx="0" cy="15933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218957" y="3273287"/>
            <a:ext cx="368150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185567" y="2115604"/>
            <a:ext cx="0" cy="11576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321293" y="4121915"/>
            <a:ext cx="0" cy="20434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2138478" y="4121915"/>
            <a:ext cx="218281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111974" y="2721545"/>
            <a:ext cx="229670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1192195" y="2057669"/>
            <a:ext cx="2346135" cy="30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59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810833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laberinto</a:t>
            </a:r>
            <a:r>
              <a:rPr lang="en-US" dirty="0" smtClean="0"/>
              <a:t> 2: </a:t>
            </a:r>
            <a:r>
              <a:rPr lang="en-US" dirty="0" err="1" smtClean="0"/>
              <a:t>uso</a:t>
            </a:r>
            <a:r>
              <a:rPr lang="en-US" dirty="0" smtClean="0"/>
              <a:t> de </a:t>
            </a:r>
            <a:r>
              <a:rPr lang="en-US" dirty="0" err="1" smtClean="0"/>
              <a:t>SENSORes</a:t>
            </a:r>
            <a:r>
              <a:rPr lang="en-US" dirty="0" smtClean="0"/>
              <a:t> USAGE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337134" y="6390847"/>
            <a:ext cx="3429000" cy="283845"/>
          </a:xfrm>
        </p:spPr>
        <p:txBody>
          <a:bodyPr/>
          <a:lstStyle/>
          <a:p>
            <a:r>
              <a:rPr lang="en-US" smtClean="0"/>
              <a:t>© EV3Lessons.com, 2015, (Last edit: 2/11/2017)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9334" y="1627427"/>
            <a:ext cx="5167792" cy="4511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4123" y="1349908"/>
            <a:ext cx="5153003" cy="2572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Pared </a:t>
            </a:r>
            <a:r>
              <a:rPr lang="en-US" dirty="0" err="1" smtClean="0"/>
              <a:t>Solida</a:t>
            </a:r>
            <a:r>
              <a:rPr lang="en-US" dirty="0" smtClean="0"/>
              <a:t> Norte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408682" y="5058254"/>
            <a:ext cx="1328443" cy="108034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BASE/ SALIDA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84123" y="1627427"/>
            <a:ext cx="1328443" cy="108034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LLEGADA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173158" y="6138597"/>
            <a:ext cx="2777682" cy="509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 </a:t>
            </a:r>
            <a:r>
              <a:rPr lang="en-US" dirty="0" err="1" smtClean="0"/>
              <a:t>tocar</a:t>
            </a:r>
            <a:r>
              <a:rPr lang="en-US" dirty="0" smtClean="0"/>
              <a:t> </a:t>
            </a:r>
            <a:r>
              <a:rPr lang="en-US" dirty="0" err="1" smtClean="0"/>
              <a:t>aca</a:t>
            </a:r>
            <a:r>
              <a:rPr lang="en-US" dirty="0" smtClean="0"/>
              <a:t>.</a:t>
            </a:r>
          </a:p>
          <a:p>
            <a:pPr algn="ctr"/>
            <a:r>
              <a:rPr lang="en-US" dirty="0" err="1" smtClean="0"/>
              <a:t>Caja</a:t>
            </a:r>
            <a:r>
              <a:rPr lang="en-US" dirty="0" smtClean="0"/>
              <a:t> de luz </a:t>
            </a:r>
            <a:r>
              <a:rPr lang="en-US" dirty="0" err="1" smtClean="0"/>
              <a:t>inestable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123979" y="2558191"/>
            <a:ext cx="2654261" cy="20930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arenR"/>
            </a:pPr>
            <a:r>
              <a:rPr lang="en-US" dirty="0" smtClean="0"/>
              <a:t>Sale de la base</a:t>
            </a:r>
          </a:p>
          <a:p>
            <a:pPr marL="342900" indent="-342900">
              <a:buAutoNum type="arabicParenR"/>
            </a:pPr>
            <a:r>
              <a:rPr lang="en-US" dirty="0" err="1" smtClean="0"/>
              <a:t>Toca</a:t>
            </a:r>
            <a:r>
              <a:rPr lang="en-US" dirty="0" smtClean="0"/>
              <a:t> la pared </a:t>
            </a:r>
            <a:r>
              <a:rPr lang="en-US" dirty="0" err="1" smtClean="0"/>
              <a:t>norte</a:t>
            </a:r>
            <a:r>
              <a:rPr lang="en-US" dirty="0" smtClean="0"/>
              <a:t>.</a:t>
            </a:r>
          </a:p>
          <a:p>
            <a:pPr marL="342900" indent="-342900">
              <a:buAutoNum type="arabicParenR"/>
            </a:pPr>
            <a:r>
              <a:rPr lang="en-US" dirty="0" smtClean="0"/>
              <a:t>Retrocede y </a:t>
            </a:r>
            <a:r>
              <a:rPr lang="en-US" dirty="0" err="1" smtClean="0"/>
              <a:t>navega</a:t>
            </a:r>
            <a:r>
              <a:rPr lang="en-US" dirty="0" smtClean="0"/>
              <a:t> a </a:t>
            </a:r>
            <a:r>
              <a:rPr lang="en-US" dirty="0" err="1" smtClean="0"/>
              <a:t>traves</a:t>
            </a:r>
            <a:r>
              <a:rPr lang="en-US" dirty="0" smtClean="0"/>
              <a:t> del </a:t>
            </a:r>
            <a:r>
              <a:rPr lang="en-US" dirty="0" err="1" smtClean="0"/>
              <a:t>pasillo</a:t>
            </a:r>
            <a:r>
              <a:rPr lang="en-US" dirty="0" smtClean="0"/>
              <a:t>.</a:t>
            </a:r>
          </a:p>
          <a:p>
            <a:pPr marL="342900" indent="-342900">
              <a:buAutoNum type="arabicParenR"/>
            </a:pP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hacia</a:t>
            </a:r>
            <a:r>
              <a:rPr lang="en-US" dirty="0" smtClean="0"/>
              <a:t> “No </a:t>
            </a:r>
            <a:r>
              <a:rPr lang="en-US" dirty="0" err="1" smtClean="0"/>
              <a:t>tocar</a:t>
            </a:r>
            <a:r>
              <a:rPr lang="en-US" dirty="0" smtClean="0"/>
              <a:t> </a:t>
            </a:r>
            <a:r>
              <a:rPr lang="en-US" dirty="0" err="1" smtClean="0"/>
              <a:t>aca</a:t>
            </a:r>
            <a:r>
              <a:rPr lang="en-US" dirty="0" smtClean="0"/>
              <a:t>”.</a:t>
            </a:r>
            <a:r>
              <a:rPr lang="en-US" dirty="0" smtClean="0">
                <a:solidFill>
                  <a:srgbClr val="FF0000"/>
                </a:solidFill>
              </a:rPr>
              <a:t> No la toques.</a:t>
            </a:r>
          </a:p>
          <a:p>
            <a:pPr marL="342900" indent="-342900">
              <a:buAutoNum type="arabicParenR"/>
            </a:pPr>
            <a:r>
              <a:rPr lang="en-US" dirty="0" err="1" smtClean="0"/>
              <a:t>Gira</a:t>
            </a:r>
            <a:r>
              <a:rPr lang="en-US" dirty="0" smtClean="0"/>
              <a:t> y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hacia</a:t>
            </a:r>
            <a:r>
              <a:rPr lang="en-US" dirty="0" smtClean="0"/>
              <a:t> el </a:t>
            </a:r>
            <a:r>
              <a:rPr lang="en-US" dirty="0" err="1" smtClean="0"/>
              <a:t>Oeste</a:t>
            </a:r>
            <a:r>
              <a:rPr lang="en-US" dirty="0" smtClean="0"/>
              <a:t>.</a:t>
            </a:r>
          </a:p>
          <a:p>
            <a:pPr marL="342900" indent="-342900">
              <a:buAutoNum type="arabicParenR"/>
            </a:pPr>
            <a:r>
              <a:rPr lang="en-US" dirty="0" err="1" smtClean="0"/>
              <a:t>Gira</a:t>
            </a:r>
            <a:r>
              <a:rPr lang="en-US" dirty="0" smtClean="0"/>
              <a:t> y continua hasta la LLAGADA.</a:t>
            </a:r>
          </a:p>
          <a:p>
            <a:pPr marL="342900" indent="-342900">
              <a:buAutoNum type="arabicParenR"/>
            </a:pPr>
            <a:endParaRPr lang="en-US" dirty="0"/>
          </a:p>
          <a:p>
            <a:r>
              <a:rPr lang="en-US" dirty="0" smtClean="0"/>
              <a:t>USA 2-3 SENSORES.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948818" y="1616669"/>
            <a:ext cx="0" cy="32499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022285" y="3064313"/>
            <a:ext cx="14854" cy="26311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1218957" y="5792559"/>
            <a:ext cx="180332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189375" y="2561780"/>
            <a:ext cx="0" cy="30366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1965121" y="1627427"/>
            <a:ext cx="0" cy="343082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4408682" y="2994991"/>
            <a:ext cx="0" cy="314360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4789753" y="1659150"/>
            <a:ext cx="23159" cy="6213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 2"/>
          <p:cNvSpPr/>
          <p:nvPr/>
        </p:nvSpPr>
        <p:spPr>
          <a:xfrm>
            <a:off x="2761668" y="2255188"/>
            <a:ext cx="465313" cy="3343238"/>
          </a:xfrm>
          <a:custGeom>
            <a:avLst/>
            <a:gdLst>
              <a:gd name="connsiteX0" fmla="*/ 1773382 w 1773382"/>
              <a:gd name="connsiteY0" fmla="*/ 0 h 3445164"/>
              <a:gd name="connsiteX1" fmla="*/ 249382 w 1773382"/>
              <a:gd name="connsiteY1" fmla="*/ 1246909 h 3445164"/>
              <a:gd name="connsiteX2" fmla="*/ 0 w 1773382"/>
              <a:gd name="connsiteY2" fmla="*/ 3445164 h 3445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3382" h="3445164">
                <a:moveTo>
                  <a:pt x="1773382" y="0"/>
                </a:moveTo>
                <a:cubicBezTo>
                  <a:pt x="1159164" y="336357"/>
                  <a:pt x="544946" y="672715"/>
                  <a:pt x="249382" y="1246909"/>
                </a:cubicBezTo>
                <a:cubicBezTo>
                  <a:pt x="-46182" y="1821103"/>
                  <a:pt x="43103" y="3055697"/>
                  <a:pt x="0" y="3445164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3212127" y="2133657"/>
            <a:ext cx="1467077" cy="158929"/>
          </a:xfrm>
          <a:custGeom>
            <a:avLst/>
            <a:gdLst>
              <a:gd name="connsiteX0" fmla="*/ 1773382 w 1773382"/>
              <a:gd name="connsiteY0" fmla="*/ 0 h 3445164"/>
              <a:gd name="connsiteX1" fmla="*/ 249382 w 1773382"/>
              <a:gd name="connsiteY1" fmla="*/ 1246909 h 3445164"/>
              <a:gd name="connsiteX2" fmla="*/ 0 w 1773382"/>
              <a:gd name="connsiteY2" fmla="*/ 3445164 h 3445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3382" h="3445164">
                <a:moveTo>
                  <a:pt x="1773382" y="0"/>
                </a:moveTo>
                <a:cubicBezTo>
                  <a:pt x="1159164" y="336357"/>
                  <a:pt x="544946" y="672715"/>
                  <a:pt x="249382" y="1246909"/>
                </a:cubicBezTo>
                <a:cubicBezTo>
                  <a:pt x="-46182" y="1821103"/>
                  <a:pt x="43103" y="3055697"/>
                  <a:pt x="0" y="3445164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https://openclipart.org/image/300px/svg_to_png/7449/freedo-Compass-ro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885" y="1841623"/>
            <a:ext cx="700193" cy="70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Arrow Connector 31"/>
          <p:cNvCxnSpPr/>
          <p:nvPr/>
        </p:nvCxnSpPr>
        <p:spPr>
          <a:xfrm flipH="1">
            <a:off x="3212127" y="2353810"/>
            <a:ext cx="1401251" cy="5461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98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 </a:t>
            </a:r>
            <a:r>
              <a:rPr lang="en-US" dirty="0" err="1" smtClean="0"/>
              <a:t>en</a:t>
            </a:r>
            <a:r>
              <a:rPr lang="en-US" dirty="0" smtClean="0"/>
              <a:t> la </a:t>
            </a:r>
            <a:r>
              <a:rPr lang="en-US" dirty="0" err="1" smtClean="0"/>
              <a:t>linea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3429000" cy="2355574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tú</a:t>
            </a:r>
            <a:r>
              <a:rPr lang="en-US" dirty="0" smtClean="0"/>
              <a:t> robot a </a:t>
            </a:r>
            <a:r>
              <a:rPr lang="en-US" dirty="0" err="1" smtClean="0"/>
              <a:t>avanzar</a:t>
            </a:r>
            <a:r>
              <a:rPr lang="en-US" dirty="0" smtClean="0"/>
              <a:t> y </a:t>
            </a:r>
            <a:r>
              <a:rPr lang="en-US" dirty="0" err="1" smtClean="0"/>
              <a:t>pararse</a:t>
            </a:r>
            <a:r>
              <a:rPr lang="en-US" dirty="0" smtClean="0"/>
              <a:t> </a:t>
            </a:r>
            <a:r>
              <a:rPr lang="en-US" dirty="0" err="1" smtClean="0"/>
              <a:t>exactamente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la 3</a:t>
            </a:r>
            <a:r>
              <a:rPr lang="en-US" baseline="30000" dirty="0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línea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Deberás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loops y un sensor.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Cuál</a:t>
            </a:r>
            <a:r>
              <a:rPr lang="en-US" dirty="0" smtClean="0"/>
              <a:t> sensor </a:t>
            </a:r>
            <a:r>
              <a:rPr lang="en-US" dirty="0" err="1" smtClean="0"/>
              <a:t>usarás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2/11/2017)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67130" y="1948070"/>
            <a:ext cx="1789044" cy="78187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67130" y="2749509"/>
            <a:ext cx="1789044" cy="78187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67130" y="3537696"/>
            <a:ext cx="1789044" cy="78187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67130" y="4339454"/>
            <a:ext cx="1789044" cy="78187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6251706" y="2821131"/>
            <a:ext cx="0" cy="303664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103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 err="1"/>
              <a:t>reconocimientoS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defTabSz="914400"/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Este </a:t>
            </a: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trabajo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est</a:t>
            </a:r>
            <a:r>
              <a:rPr lang="en-US" sz="2000" dirty="0" err="1"/>
              <a:t>á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bajo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licencia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de </a:t>
            </a:r>
            <a:r>
              <a:rPr lang="en-US" altLang="en-US" sz="2000" dirty="0">
                <a:solidFill>
                  <a:srgbClr val="4374B7"/>
                </a:solidFill>
                <a:latin typeface="Helvetica Neue"/>
                <a:hlinkClick r:id="rId2"/>
              </a:rPr>
              <a:t>Creative Commons Attribution-</a:t>
            </a:r>
            <a:r>
              <a:rPr lang="en-US" altLang="en-US" sz="2000" dirty="0" err="1">
                <a:solidFill>
                  <a:srgbClr val="4374B7"/>
                </a:solidFill>
                <a:latin typeface="Helvetica Neue"/>
                <a:hlinkClick r:id="rId2"/>
              </a:rPr>
              <a:t>NonCommercial</a:t>
            </a:r>
            <a:r>
              <a:rPr lang="en-US" altLang="en-US" sz="2000" dirty="0">
                <a:solidFill>
                  <a:srgbClr val="4374B7"/>
                </a:solidFill>
                <a:latin typeface="Helvetica Neue"/>
                <a:hlinkClick r:id="rId2"/>
              </a:rPr>
              <a:t>-</a:t>
            </a:r>
            <a:r>
              <a:rPr lang="en-US" altLang="en-US" sz="2000" dirty="0" err="1">
                <a:solidFill>
                  <a:srgbClr val="4374B7"/>
                </a:solidFill>
                <a:latin typeface="Helvetica Neue"/>
                <a:hlinkClick r:id="rId2"/>
              </a:rPr>
              <a:t>ShareAlike</a:t>
            </a:r>
            <a:r>
              <a:rPr lang="en-US" altLang="en-US" sz="2000" dirty="0">
                <a:solidFill>
                  <a:srgbClr val="4374B7"/>
                </a:solidFill>
                <a:latin typeface="Helvetica Neue"/>
                <a:hlinkClick r:id="rId2"/>
              </a:rPr>
              <a:t> 4.0 International License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.</a:t>
            </a:r>
            <a:r>
              <a:rPr lang="en-US" altLang="en-US" sz="1600" dirty="0"/>
              <a:t> </a:t>
            </a:r>
            <a:endParaRPr lang="en-US" altLang="en-US" sz="2000" dirty="0">
              <a:solidFill>
                <a:srgbClr val="4374B7"/>
              </a:solidFill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84163" y="1818870"/>
            <a:ext cx="8574087" cy="4307294"/>
          </a:xfrm>
        </p:spPr>
        <p:txBody>
          <a:bodyPr/>
          <a:lstStyle/>
          <a:p>
            <a:pPr lvl="1"/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lección</a:t>
            </a:r>
            <a:r>
              <a:rPr lang="en-US" dirty="0"/>
              <a:t> </a:t>
            </a:r>
            <a:r>
              <a:rPr lang="en-US" dirty="0" err="1"/>
              <a:t>fué</a:t>
            </a:r>
            <a:r>
              <a:rPr lang="en-US" dirty="0"/>
              <a:t> </a:t>
            </a:r>
            <a:r>
              <a:rPr lang="en-US" dirty="0" err="1"/>
              <a:t>creada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Sanjay Seshan y Arvind Seshan </a:t>
            </a:r>
            <a:endParaRPr lang="en-US" dirty="0" smtClean="0"/>
          </a:p>
          <a:p>
            <a:pPr lvl="1"/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/>
              <a:t>lecciones</a:t>
            </a:r>
            <a:r>
              <a:rPr lang="en-US" dirty="0"/>
              <a:t> se </a:t>
            </a:r>
            <a:r>
              <a:rPr lang="en-US" dirty="0" err="1"/>
              <a:t>encuentran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smtClean="0"/>
              <a:t>www.ev3lessons.com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81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beginner</Template>
  <TotalTime>6203</TotalTime>
  <Words>306</Words>
  <Application>Microsoft Macintosh PowerPoint</Application>
  <PresentationFormat>On-screen Show (4:3)</PresentationFormat>
  <Paragraphs>49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 Black</vt:lpstr>
      <vt:lpstr>Calibri</vt:lpstr>
      <vt:lpstr>Calibri Light</vt:lpstr>
      <vt:lpstr>Helvetica Neue</vt:lpstr>
      <vt:lpstr>Arial</vt:lpstr>
      <vt:lpstr>beginner</vt:lpstr>
      <vt:lpstr>Custom Design</vt:lpstr>
      <vt:lpstr>LECCION DE PROGRAMACION EV3 PARA PRInCIPIANTES</vt:lpstr>
      <vt:lpstr>INSTRUCCIONES PARA EL PROFESOR</vt:lpstr>
      <vt:lpstr>laberinto 1: MOVImiento recto y giros</vt:lpstr>
      <vt:lpstr>laberinto 2: uso de SENSORes USAGE</vt:lpstr>
      <vt:lpstr>Para en la linea</vt:lpstr>
      <vt:lpstr>reconocimientoS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dc:creator>Sanjay Seshan</dc:creator>
  <cp:lastModifiedBy>Srinivasan Seshan</cp:lastModifiedBy>
  <cp:revision>9</cp:revision>
  <dcterms:created xsi:type="dcterms:W3CDTF">2014-08-07T02:19:13Z</dcterms:created>
  <dcterms:modified xsi:type="dcterms:W3CDTF">2017-02-11T13:14:35Z</dcterms:modified>
</cp:coreProperties>
</file>