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0"/>
  </p:notesMasterIdLst>
  <p:handoutMasterIdLst>
    <p:handoutMasterId r:id="rId11"/>
  </p:handoutMasterIdLst>
  <p:sldIdLst>
    <p:sldId id="408" r:id="rId3"/>
    <p:sldId id="407" r:id="rId4"/>
    <p:sldId id="278" r:id="rId5"/>
    <p:sldId id="306" r:id="rId6"/>
    <p:sldId id="405" r:id="rId7"/>
    <p:sldId id="406" r:id="rId8"/>
    <p:sldId id="40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6271" autoAdjust="0"/>
  </p:normalViewPr>
  <p:slideViewPr>
    <p:cSldViewPr snapToGrid="0" snapToObjects="1">
      <p:cViewPr varScale="1">
        <p:scale>
          <a:sx n="117" d="100"/>
          <a:sy n="117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CFFF-3180-B14B-B5E5-26BA2D43A53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7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08AF-0752-9648-9B26-1313BE9BBFC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EC50-32B4-714D-A95A-A20F643D959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2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052-628E-F14A-A84F-D6C3117A028F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1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7A79-8C4D-6841-A406-FE765EC9A82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4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789-49FB-7442-B3B8-9CC0C5250B6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36A-AD42-0D41-807A-C785035DECE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DC0-0E3E-4E4F-9D65-0A062092EE9F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34A8-898F-D042-81C5-87B9B7317C9D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35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B457-B71C-5143-826A-B48C11D31984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3294-A232-044D-BA94-ACD8E6488E61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0AC6-3446-034C-AC71-AAAF263EC69F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7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0225-8752-564D-91D0-3CAA192F1D5D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3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D2F1-1454-DC49-880E-D3AD9E72360F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9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EDF-D75E-9648-A22C-C5829CD52CF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68E7-86AE-B94C-8CDD-D880EDD55491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FF49-143A-4645-A51E-CB911277389F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3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9853-F90F-3E4C-81E3-44430E02C514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FEF4-1CB3-0B42-9488-1737F8947CCB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2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9F84-3529-9E43-9CE0-27FCAF146DEC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E5C0-7A1C-CF46-813E-5688B577D40F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DF06-EB1C-AA45-8F61-B383035F8826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9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C4ABEF4-6A55-BC42-99E2-09DD0B13F66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CCF2C-3F06-1B4E-AF8F-CB63FD771C7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8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repeat an 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Loop Blocks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an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97" y="879145"/>
            <a:ext cx="6539432" cy="53951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can we play two different tasks multiple times (even forever)</a:t>
            </a:r>
          </a:p>
          <a:p>
            <a:endParaRPr lang="en-US" sz="2800" dirty="0"/>
          </a:p>
          <a:p>
            <a:r>
              <a:rPr lang="en-US" sz="2800" dirty="0" smtClean="0"/>
              <a:t>You could do this and copy the two blocks several times:</a:t>
            </a:r>
          </a:p>
          <a:p>
            <a:endParaRPr lang="en-US" sz="2800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657" y="5949856"/>
            <a:ext cx="1546040" cy="9268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6078" y="4732176"/>
            <a:ext cx="8272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But this will not work for running the two blocks forever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Is there a way to accomplish our goal?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8107" y="6315442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Hint: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84544" y="1317714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50971" y="1098724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42789" y="1098724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50218" y="1098725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50971" y="2325061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855511" y="1622219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60" y="3483376"/>
            <a:ext cx="8523514" cy="108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2" y="2011091"/>
            <a:ext cx="2212951" cy="2101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121818" cy="5025381"/>
          </a:xfrm>
        </p:spPr>
        <p:txBody>
          <a:bodyPr>
            <a:normAutofit/>
          </a:bodyPr>
          <a:lstStyle/>
          <a:p>
            <a:r>
              <a:rPr lang="en-US" dirty="0" smtClean="0"/>
              <a:t>Loops make repeating a task multiple times easy</a:t>
            </a:r>
          </a:p>
          <a:p>
            <a:pPr lvl="1"/>
            <a:r>
              <a:rPr lang="en-US" dirty="0" smtClean="0"/>
              <a:t>You can have a loop end whenever you want</a:t>
            </a:r>
          </a:p>
          <a:p>
            <a:pPr lvl="1"/>
            <a:endParaRPr lang="en-US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13" y="-215123"/>
            <a:ext cx="2000335" cy="1331132"/>
          </a:xfrm>
          <a:prstGeom prst="rect">
            <a:avLst/>
          </a:prstGeom>
        </p:spPr>
      </p:pic>
      <p:pic>
        <p:nvPicPr>
          <p:cNvPr id="9" name="Picture 8" descr="Screen Shot 2014-08-07 at 12.27.3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51" y="309235"/>
            <a:ext cx="3465446" cy="4027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760029" y="3599186"/>
            <a:ext cx="1635609" cy="3177534"/>
            <a:chOff x="4880429" y="372201"/>
            <a:chExt cx="2476500" cy="551461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76"/>
            <a:stretch/>
          </p:blipFill>
          <p:spPr>
            <a:xfrm>
              <a:off x="4880429" y="4497074"/>
              <a:ext cx="2476500" cy="138974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113"/>
            <a:stretch/>
          </p:blipFill>
          <p:spPr>
            <a:xfrm>
              <a:off x="4880429" y="372201"/>
              <a:ext cx="2476500" cy="4145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0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21" y="4576713"/>
            <a:ext cx="8540353" cy="1355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Challenge: </a:t>
            </a:r>
            <a:r>
              <a:rPr lang="en-US" dirty="0" smtClean="0">
                <a:solidFill>
                  <a:srgbClr val="FF0000"/>
                </a:solidFill>
              </a:rPr>
              <a:t>Write </a:t>
            </a:r>
            <a:r>
              <a:rPr lang="en-US" dirty="0">
                <a:solidFill>
                  <a:srgbClr val="FF0000"/>
                </a:solidFill>
              </a:rPr>
              <a:t>a program to go around a </a:t>
            </a:r>
            <a:r>
              <a:rPr lang="en-US" dirty="0" smtClean="0">
                <a:solidFill>
                  <a:srgbClr val="FF0000"/>
                </a:solidFill>
              </a:rPr>
              <a:t>box once.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code should be an improvement on the code below (needs to use loops):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54828" y="2369021"/>
            <a:ext cx="1494707" cy="1226337"/>
            <a:chOff x="3886200" y="3370870"/>
            <a:chExt cx="1494707" cy="1226337"/>
          </a:xfrm>
        </p:grpSpPr>
        <p:sp>
          <p:nvSpPr>
            <p:cNvPr id="6" name="Rectangle 5"/>
            <p:cNvSpPr/>
            <p:nvPr/>
          </p:nvSpPr>
          <p:spPr>
            <a:xfrm>
              <a:off x="4385323" y="3589860"/>
              <a:ext cx="817503" cy="7623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4081660" y="3370870"/>
              <a:ext cx="0" cy="116794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073478" y="3370870"/>
              <a:ext cx="1234439" cy="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380907" y="3370871"/>
              <a:ext cx="0" cy="116794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081660" y="4597207"/>
              <a:ext cx="1261870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886200" y="3894365"/>
              <a:ext cx="369954" cy="457861"/>
              <a:chOff x="6310708" y="2223671"/>
              <a:chExt cx="809489" cy="8985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90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CHALLENGE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830943"/>
            <a:ext cx="7213600" cy="2832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33457" y="1371600"/>
            <a:ext cx="1237342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4 times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292621" y="3114506"/>
            <a:ext cx="1894115" cy="3570515"/>
            <a:chOff x="4880429" y="372201"/>
            <a:chExt cx="2476500" cy="55146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76"/>
            <a:stretch/>
          </p:blipFill>
          <p:spPr>
            <a:xfrm>
              <a:off x="4880429" y="4497074"/>
              <a:ext cx="2476500" cy="138974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113"/>
            <a:stretch/>
          </p:blipFill>
          <p:spPr>
            <a:xfrm>
              <a:off x="4880429" y="372201"/>
              <a:ext cx="2476500" cy="4145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657"/>
            <a:ext cx="8245474" cy="4531232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6344</TotalTime>
  <Words>212</Words>
  <Application>Microsoft Macintosh PowerPoint</Application>
  <PresentationFormat>On-screen Show (4:3)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BEGINNER PROGRAMMING LESSONS</vt:lpstr>
      <vt:lpstr>Lesson Objectives</vt:lpstr>
      <vt:lpstr>Repeating an Action</vt:lpstr>
      <vt:lpstr>Loops</vt:lpstr>
      <vt:lpstr>LOOP CHALLENGE</vt:lpstr>
      <vt:lpstr>Loop CHALLENGE Solution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Microsoft Office User</cp:lastModifiedBy>
  <cp:revision>9</cp:revision>
  <dcterms:created xsi:type="dcterms:W3CDTF">2014-08-07T02:19:13Z</dcterms:created>
  <dcterms:modified xsi:type="dcterms:W3CDTF">2016-07-20T03:16:50Z</dcterms:modified>
</cp:coreProperties>
</file>