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40"/>
  </p:normalViewPr>
  <p:slideViewPr>
    <p:cSldViewPr snapToGrid="0" snapToObjects="1">
      <p:cViewPr>
        <p:scale>
          <a:sx n="115" d="100"/>
          <a:sy n="115" d="100"/>
        </p:scale>
        <p:origin x="1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E7A-65D4-4E4C-9D2A-66E89FB6666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6579-90F3-4F43-98D6-D1136650F76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C15B-9056-774D-B603-2D55CA98627B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9E13-1725-7F49-B096-5E52531BE606}" type="datetime1">
              <a:rPr lang="en-US" smtClean="0"/>
              <a:t>2/10/17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79CD-FFF9-7242-9605-1394662E390C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2F8C-A989-7740-8C35-7063E056B0F8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9777-1166-364A-8950-3AA9DF1FEF5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5ADF7F7-D98D-C54F-90E0-B49C970D32FC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D6A-0EEF-B848-9461-B9F58736F8BE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205A87-4E58-FD4E-BDEA-6DA3ED38F3D7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variables</a:t>
            </a:r>
          </a:p>
          <a:p>
            <a:r>
              <a:rPr lang="en-US" dirty="0" smtClean="0"/>
              <a:t>Learn to create a menu system that is not limited to a particular number of choices</a:t>
            </a:r>
          </a:p>
          <a:p>
            <a:r>
              <a:rPr lang="en-US" dirty="0" smtClean="0"/>
              <a:t>Learn to create a menu system that updates the menu view</a:t>
            </a:r>
          </a:p>
          <a:p>
            <a:endParaRPr lang="en-US" dirty="0" smtClean="0"/>
          </a:p>
          <a:p>
            <a:r>
              <a:rPr lang="en-US" dirty="0" smtClean="0"/>
              <a:t>Prerequisites: Variables, Math Blocks, Brick Buttons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08093"/>
            <a:ext cx="8574087" cy="4307294"/>
          </a:xfrm>
        </p:spPr>
        <p:txBody>
          <a:bodyPr/>
          <a:lstStyle/>
          <a:p>
            <a:r>
              <a:rPr lang="en-US" dirty="0" smtClean="0"/>
              <a:t>In the “Using Brick Buttons as Sensors” Lesson in Intermediate, one of the challenges asked you to create a menu with 4 choices and a single screen display for the entire menu</a:t>
            </a:r>
          </a:p>
          <a:p>
            <a:r>
              <a:rPr lang="en-US" dirty="0" smtClean="0"/>
              <a:t>In this version, we build a menu system that updates the menu view each time you change your selection and lets you have a larger number of menu choices</a:t>
            </a:r>
          </a:p>
          <a:p>
            <a:r>
              <a:rPr lang="en-US" dirty="0" smtClean="0"/>
              <a:t>To make this menu, you will need to learn how to use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Fancier Menu System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803028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C. You must create a variable and give it a name before using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Variables Lessons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Variables can store values for later use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1369358" y="3444301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1369358" y="1471144"/>
            <a:ext cx="1975106" cy="2182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There are different types of variables. You must chose the type of variable before creating one.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1345347" y="5047124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5007133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D. Once created, you can read and write values to the variable.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28950" y="5875572"/>
            <a:ext cx="399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lesson, </a:t>
            </a:r>
            <a:r>
              <a:rPr lang="en-US">
                <a:solidFill>
                  <a:srgbClr val="FF0000"/>
                </a:solidFill>
              </a:rPr>
              <a:t>we </a:t>
            </a:r>
            <a:r>
              <a:rPr lang="en-US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numeric variables. </a:t>
            </a:r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Challenge: </a:t>
            </a:r>
            <a:r>
              <a:rPr lang="en-US" sz="9600" dirty="0" smtClean="0"/>
              <a:t>Make a menu system that lets you perform 3 actions (display and say the numbers 1, 2, and 3) based on the button pressed</a:t>
            </a:r>
            <a:endParaRPr lang="en-US" sz="4900" dirty="0" smtClean="0"/>
          </a:p>
          <a:p>
            <a:r>
              <a:rPr lang="en-US" sz="7200" b="1" dirty="0" smtClean="0"/>
              <a:t>Step 1: </a:t>
            </a:r>
            <a:r>
              <a:rPr lang="en-US" sz="7200" dirty="0" smtClean="0"/>
              <a:t>Use a variable to store the current menu choice</a:t>
            </a:r>
          </a:p>
          <a:p>
            <a:r>
              <a:rPr lang="en-US" sz="7200" b="1" dirty="0" smtClean="0"/>
              <a:t>Step 2: </a:t>
            </a:r>
            <a:r>
              <a:rPr lang="en-US" sz="7200" dirty="0" smtClean="0"/>
              <a:t>Display the menu description for the current menu choice</a:t>
            </a:r>
          </a:p>
          <a:p>
            <a:r>
              <a:rPr lang="en-US" sz="7200" b="1" dirty="0" smtClean="0"/>
              <a:t>Step 3: </a:t>
            </a:r>
            <a:r>
              <a:rPr lang="en-US" sz="7200" dirty="0" smtClean="0"/>
              <a:t>Wait for the user to press a button (top, middle, down buttons)</a:t>
            </a:r>
          </a:p>
          <a:p>
            <a:r>
              <a:rPr lang="en-US" sz="7200" b="1" dirty="0" smtClean="0"/>
              <a:t>Step 4: </a:t>
            </a:r>
            <a:r>
              <a:rPr lang="en-US" sz="7200" dirty="0" smtClean="0"/>
              <a:t>Based on the button press: run the code for the menu choice (for middle button), or increase/decrease the menu choice variable (for up/down buttons)</a:t>
            </a:r>
          </a:p>
          <a:p>
            <a:r>
              <a:rPr lang="en-US" sz="7200" b="1" dirty="0" smtClean="0"/>
              <a:t>Step 5: </a:t>
            </a:r>
            <a:r>
              <a:rPr lang="en-US" sz="7200" dirty="0" smtClean="0"/>
              <a:t>Go back to 2…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 Challenge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you will see on the EV3 Brick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/>
          <a:stretch/>
        </p:blipFill>
        <p:spPr>
          <a:xfrm>
            <a:off x="143126" y="3647529"/>
            <a:ext cx="9000873" cy="280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8" y="1565858"/>
            <a:ext cx="2395270" cy="1772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7" y="1532360"/>
            <a:ext cx="2572350" cy="186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1533249"/>
            <a:ext cx="1538205" cy="148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41" y="1535531"/>
            <a:ext cx="1522079" cy="14745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399" y="4053929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9257" y="4239132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93145" y="3270391"/>
            <a:ext cx="114513" cy="783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33443" y="3524539"/>
            <a:ext cx="0" cy="75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 smtClean="0"/>
              <a:t>Allow you to skip missions if you are short of time</a:t>
            </a:r>
          </a:p>
          <a:p>
            <a:pPr lvl="1"/>
            <a:r>
              <a:rPr lang="en-US" dirty="0" smtClean="0"/>
              <a:t>Allow you to repeat failed missions</a:t>
            </a:r>
          </a:p>
          <a:p>
            <a:pPr lvl="1"/>
            <a:r>
              <a:rPr lang="en-US" dirty="0" smtClean="0"/>
              <a:t>Allow you access missions quickly (find them easily)</a:t>
            </a:r>
          </a:p>
          <a:p>
            <a:r>
              <a:rPr lang="en-US" dirty="0" smtClean="0"/>
              <a:t>If your Menu Action code is long (not just a display and sound), consider creating My Blocks out of your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pPr lvl="1"/>
            <a:r>
              <a:rPr lang="en-US" smtClean="0"/>
              <a:t>Author’s Email: team@droidsrobotics.org</a:t>
            </a:r>
          </a:p>
          <a:p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02/10/2017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2938</TotalTime>
  <Words>487</Words>
  <Application>Microsoft Macintosh PowerPoint</Application>
  <PresentationFormat>On-screen Show 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Wingdings</vt:lpstr>
      <vt:lpstr>Arial</vt:lpstr>
      <vt:lpstr>advanced</vt:lpstr>
      <vt:lpstr>Menu System</vt:lpstr>
      <vt:lpstr>Lesson Objectives</vt:lpstr>
      <vt:lpstr>A Fancier Menu System</vt:lpstr>
      <vt:lpstr>Review: Variables Lessons</vt:lpstr>
      <vt:lpstr>Menu Challenge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Srinivasan Seshan</cp:lastModifiedBy>
  <cp:revision>18</cp:revision>
  <dcterms:created xsi:type="dcterms:W3CDTF">2014-10-28T21:59:38Z</dcterms:created>
  <dcterms:modified xsi:type="dcterms:W3CDTF">2017-02-10T16:25:37Z</dcterms:modified>
</cp:coreProperties>
</file>