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76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67E-E758-4466-B509-7A2C10E91C7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057" y="92279"/>
            <a:ext cx="8925886" cy="6629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878" y="650266"/>
            <a:ext cx="7772400" cy="1891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FIRST LEGO LEAGUE?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www.usfirst.org/sites/default/files/uploadedImages/Robotics_Programs/FRC/FRC_Communications_Resource_Center/Branding_and_Logos/FLLicon_RG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55" y="3092372"/>
            <a:ext cx="2578308" cy="271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FLL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International competition organized by FIRST</a:t>
            </a:r>
          </a:p>
          <a:p>
            <a:r>
              <a:rPr lang="en-US" sz="2400" dirty="0" smtClean="0"/>
              <a:t>For kids ages 9-14 in North America and 9-16 elsewhere</a:t>
            </a:r>
          </a:p>
          <a:p>
            <a:r>
              <a:rPr lang="en-US" sz="2400" dirty="0"/>
              <a:t>Each year has a </a:t>
            </a:r>
            <a:r>
              <a:rPr lang="en-US" sz="2400" dirty="0" smtClean="0"/>
              <a:t>theme</a:t>
            </a:r>
          </a:p>
          <a:p>
            <a:r>
              <a:rPr lang="en-US" sz="2400" dirty="0" smtClean="0"/>
              <a:t>About 27,000 students in over 80 countries participate in FLL</a:t>
            </a:r>
          </a:p>
          <a:p>
            <a:r>
              <a:rPr lang="en-US" sz="2400" dirty="0" smtClean="0"/>
              <a:t>Runs approximately from September – December (or longer if you qualify for Sate and International-level Championships)</a:t>
            </a:r>
            <a:endParaRPr lang="en-US" sz="2400" dirty="0"/>
          </a:p>
        </p:txBody>
      </p:sp>
      <p:pic>
        <p:nvPicPr>
          <p:cNvPr id="4" name="Picture 2" descr="http://www.azfll.com/wp-content/uploads/2014/12/TrashTrek_FN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4" r="29520"/>
          <a:stretch/>
        </p:blipFill>
        <p:spPr bwMode="auto">
          <a:xfrm>
            <a:off x="6266826" y="4822738"/>
            <a:ext cx="2248524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nsbe.org/getattachment/NSBE-Jr/Competitions-and-Contests/EDC-(1)/First-Lego-League-(1).png.aspx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2" y="5000559"/>
            <a:ext cx="1912584" cy="1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alliance.seas.upenn.edu/~pennfll/wiki/uploads/PennFLL/worldclass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r="5541"/>
          <a:stretch/>
        </p:blipFill>
        <p:spPr bwMode="auto">
          <a:xfrm>
            <a:off x="2908093" y="4997691"/>
            <a:ext cx="3117954" cy="14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Three Parts to FLL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Game</a:t>
            </a:r>
          </a:p>
          <a:p>
            <a:r>
              <a:rPr lang="en-US" dirty="0" smtClean="0"/>
              <a:t>Research Project</a:t>
            </a:r>
          </a:p>
          <a:p>
            <a:r>
              <a:rPr lang="en-US" dirty="0" smtClean="0"/>
              <a:t>Core Values</a:t>
            </a:r>
            <a:endParaRPr lang="en-US" dirty="0"/>
          </a:p>
        </p:txBody>
      </p:sp>
      <p:pic>
        <p:nvPicPr>
          <p:cNvPr id="2050" name="Picture 2" descr="http://www.firstlegoleague.org/sites/default/files/Challenge/FLL%20full%20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39" y="2026530"/>
            <a:ext cx="4784361" cy="41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4" b="6891"/>
          <a:stretch/>
        </p:blipFill>
        <p:spPr>
          <a:xfrm>
            <a:off x="344774" y="4179009"/>
            <a:ext cx="5016109" cy="2446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Robot Game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708" y="1597548"/>
            <a:ext cx="3381518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Goal: </a:t>
            </a:r>
          </a:p>
          <a:p>
            <a:pPr lvl="1"/>
            <a:r>
              <a:rPr lang="en-US" sz="2000" dirty="0" smtClean="0"/>
              <a:t>Complete LEGO-based missions in 2.5minutes</a:t>
            </a:r>
          </a:p>
          <a:p>
            <a:pPr lvl="1"/>
            <a:r>
              <a:rPr lang="en-US" sz="2000" dirty="0" smtClean="0"/>
              <a:t>Build a LEGO MINDSTORMS robot and program it to autonomously solve the missions</a:t>
            </a:r>
          </a:p>
          <a:p>
            <a:r>
              <a:rPr lang="en-US" sz="2400" dirty="0" smtClean="0"/>
              <a:t>Teams are judged on the quality of their design and programming</a:t>
            </a:r>
          </a:p>
          <a:p>
            <a:r>
              <a:rPr lang="en-US" sz="2400" dirty="0" smtClean="0"/>
              <a:t>Teams participate in timed matches</a:t>
            </a:r>
          </a:p>
          <a:p>
            <a:endParaRPr lang="en-US" sz="2400" dirty="0"/>
          </a:p>
        </p:txBody>
      </p:sp>
      <p:sp>
        <p:nvSpPr>
          <p:cNvPr id="4" name="AutoShape 4" descr="Image result for first lego league"/>
          <p:cNvSpPr>
            <a:spLocks noChangeAspect="1" noChangeArrowheads="1"/>
          </p:cNvSpPr>
          <p:nvPr/>
        </p:nvSpPr>
        <p:spPr bwMode="auto">
          <a:xfrm>
            <a:off x="628650" y="1502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4" t="25356" r="-819" b="14430"/>
          <a:stretch/>
        </p:blipFill>
        <p:spPr>
          <a:xfrm>
            <a:off x="344774" y="1588957"/>
            <a:ext cx="5016109" cy="24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8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Research Project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3898380" cy="4530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Identify a problem</a:t>
            </a:r>
          </a:p>
          <a:p>
            <a:pPr lvl="1"/>
            <a:r>
              <a:rPr lang="en-US" dirty="0" smtClean="0"/>
              <a:t>Come up with an innovative solution</a:t>
            </a:r>
          </a:p>
          <a:p>
            <a:pPr lvl="1"/>
            <a:r>
              <a:rPr lang="en-US" dirty="0" smtClean="0"/>
              <a:t>Share the solution with others</a:t>
            </a:r>
          </a:p>
          <a:p>
            <a:r>
              <a:rPr lang="en-US" dirty="0" smtClean="0"/>
              <a:t>The topic is always related to the year’s theme</a:t>
            </a:r>
          </a:p>
          <a:p>
            <a:r>
              <a:rPr lang="en-US" dirty="0" smtClean="0"/>
              <a:t>Teams are judged based on the quality of their research and solution, but also the creativity of their presentation to judges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22" y="1825624"/>
            <a:ext cx="4184848" cy="27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Core Values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380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Helping and working with other teams (Gracious Professionalism and </a:t>
            </a:r>
            <a:r>
              <a:rPr lang="en-US" dirty="0" err="1" smtClean="0"/>
              <a:t>Coopertition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preading STEM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nspiring others</a:t>
            </a:r>
          </a:p>
          <a:p>
            <a:r>
              <a:rPr lang="en-US" dirty="0" smtClean="0"/>
              <a:t>Many teams mentor other teams and do outreach events such as running camps or doing demos in public places</a:t>
            </a:r>
          </a:p>
          <a:p>
            <a:r>
              <a:rPr lang="en-US" dirty="0" smtClean="0"/>
              <a:t>Teams are judged based on how students work together,  and their </a:t>
            </a:r>
            <a:r>
              <a:rPr lang="en-US" dirty="0" smtClean="0"/>
              <a:t>understanding </a:t>
            </a:r>
            <a:r>
              <a:rPr lang="en-US" dirty="0" smtClean="0"/>
              <a:t>and application of the 8 FLL Core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93" y="4260597"/>
            <a:ext cx="3527842" cy="2342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83" y="1666549"/>
            <a:ext cx="3515852" cy="23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FLL is HARD FUN!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3" y="4186402"/>
            <a:ext cx="3703411" cy="2462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1407475"/>
            <a:ext cx="3697654" cy="245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87" y="4186402"/>
            <a:ext cx="3779191" cy="2512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306" y="1407475"/>
            <a:ext cx="4439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learn </a:t>
            </a:r>
            <a:r>
              <a:rPr lang="en-US" sz="2800" dirty="0" smtClean="0">
                <a:solidFill>
                  <a:srgbClr val="FF0000"/>
                </a:solidFill>
              </a:rPr>
              <a:t>STEM skills</a:t>
            </a:r>
            <a:r>
              <a:rPr lang="en-US" sz="2800" dirty="0" smtClean="0"/>
              <a:t> (Math, Science, Research…) </a:t>
            </a:r>
            <a:r>
              <a:rPr lang="en-US" sz="2800" dirty="0" smtClean="0">
                <a:solidFill>
                  <a:srgbClr val="FF0000"/>
                </a:solidFill>
              </a:rPr>
              <a:t>and life skills</a:t>
            </a:r>
            <a:r>
              <a:rPr lang="en-US" sz="2800" dirty="0" smtClean="0"/>
              <a:t> (teamwork, presentation, interviewing, confidence…) </a:t>
            </a:r>
            <a:r>
              <a:rPr lang="en-US" sz="2800" dirty="0" smtClean="0">
                <a:solidFill>
                  <a:srgbClr val="FF0000"/>
                </a:solidFill>
              </a:rPr>
              <a:t>while having fun!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241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 FIRST LEGO LEAGUE?</vt:lpstr>
      <vt:lpstr>FLL Overview</vt:lpstr>
      <vt:lpstr>Three Parts to FLL</vt:lpstr>
      <vt:lpstr>Robot Game</vt:lpstr>
      <vt:lpstr>Research Project</vt:lpstr>
      <vt:lpstr>Core Values</vt:lpstr>
      <vt:lpstr>FLL is HARD FUN!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FIRST LEGO LEAGUE?</dc:title>
  <dc:creator>Sanjay Seshan</dc:creator>
  <cp:lastModifiedBy>Sanjay Seshan</cp:lastModifiedBy>
  <cp:revision>11</cp:revision>
  <dcterms:created xsi:type="dcterms:W3CDTF">2015-07-15T00:23:59Z</dcterms:created>
  <dcterms:modified xsi:type="dcterms:W3CDTF">2015-07-15T01:50:43Z</dcterms:modified>
</cp:coreProperties>
</file>