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9" r:id="rId3"/>
    <p:sldId id="280" r:id="rId4"/>
    <p:sldId id="286" r:id="rId5"/>
    <p:sldId id="281" r:id="rId6"/>
    <p:sldId id="282" r:id="rId7"/>
    <p:sldId id="283" r:id="rId8"/>
    <p:sldId id="284" r:id="rId9"/>
    <p:sldId id="285" r:id="rId10"/>
    <p:sldId id="277" r:id="rId11"/>
    <p:sldId id="287" r:id="rId12"/>
    <p:sldId id="288" r:id="rId13"/>
    <p:sldId id="29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2" autoAdjust="0"/>
    <p:restoredTop sz="93234" autoAdjust="0"/>
  </p:normalViewPr>
  <p:slideViewPr>
    <p:cSldViewPr snapToGrid="0" snapToObjects="1">
      <p:cViewPr varScale="1">
        <p:scale>
          <a:sx n="94" d="100"/>
          <a:sy n="94" d="100"/>
        </p:scale>
        <p:origin x="120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A6-3F04-AB47-8BCC-C23FEC7B1BC4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A58F-C793-CB4A-A4BF-663FCC04C8C9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DD20-8D04-6B44-B04C-9247F789EDE2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AF0-EF73-3140-8C6C-F73921C2F382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988A-0464-1F44-BCAE-9D926D2CE1A2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7C0-55A3-274F-A634-9C411AA59126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759-9221-6E4D-B2C9-1D1A5ECA1C34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4D8E-A5CA-3E48-BEA2-290C18877C46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F4B0-6B27-A64F-93D2-9F36469B4E3E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D331-669F-1E46-9CDF-0232A1893433}" type="datetime1">
              <a:rPr lang="en-US" smtClean="0"/>
              <a:t>6/20/2015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43F-EB94-2A4D-82CA-B4CE0C957985}" type="datetime1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F43-1CA3-1B45-9C14-A1BA125A1E34}" type="datetime1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7842-547B-7A42-809B-2573F6F496FB}" type="datetime1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31AAC0-7A33-6C44-9094-61B109EB1FE0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4/8/2015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Curvas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usando</a:t>
            </a:r>
            <a:r>
              <a:rPr lang="en-US" sz="6600" dirty="0" smtClean="0">
                <a:solidFill>
                  <a:srgbClr val="FF0000"/>
                </a:solidFill>
              </a:rPr>
              <a:t> “Gyro”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Lição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de </a:t>
            </a:r>
            <a:r>
              <a:rPr lang="en-US" sz="4800" dirty="0" err="1" smtClean="0">
                <a:solidFill>
                  <a:schemeClr val="bg1"/>
                </a:solidFill>
              </a:rPr>
              <a:t>Programação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EV3</a:t>
            </a:r>
          </a:p>
          <a:p>
            <a:r>
              <a:rPr lang="en-US" sz="4800" dirty="0" err="1" smtClean="0">
                <a:solidFill>
                  <a:schemeClr val="bg1"/>
                </a:solidFill>
              </a:rPr>
              <a:t>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576397" y="525259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Fazendo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 com </a:t>
            </a:r>
            <a:r>
              <a:rPr lang="en-US" dirty="0" smtClean="0"/>
              <a:t>o Gyro</a:t>
            </a:r>
            <a:br>
              <a:rPr lang="en-US" dirty="0" smtClean="0"/>
            </a:br>
            <a:r>
              <a:rPr lang="en-US" sz="3100" dirty="0" err="1" smtClean="0"/>
              <a:t>por</a:t>
            </a:r>
            <a:r>
              <a:rPr lang="en-US" sz="3100" dirty="0" smtClean="0"/>
              <a:t> The Construction Mavericks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887025"/>
            <a:ext cx="8574087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Este </a:t>
            </a:r>
            <a:r>
              <a:rPr lang="en-US" b="0" dirty="0" err="1" smtClean="0"/>
              <a:t>método</a:t>
            </a:r>
            <a:r>
              <a:rPr lang="en-US" b="0" dirty="0" smtClean="0"/>
              <a:t> </a:t>
            </a:r>
            <a:r>
              <a:rPr lang="en-US" b="0" dirty="0" err="1" smtClean="0"/>
              <a:t>melhora</a:t>
            </a:r>
            <a:r>
              <a:rPr lang="en-US" b="0" dirty="0" smtClean="0"/>
              <a:t> o simples </a:t>
            </a:r>
            <a:r>
              <a:rPr lang="en-US" b="0" dirty="0" err="1" smtClean="0"/>
              <a:t>mecanismo</a:t>
            </a:r>
            <a:r>
              <a:rPr lang="en-US" b="0" dirty="0" smtClean="0"/>
              <a:t> de </a:t>
            </a:r>
            <a:r>
              <a:rPr lang="en-US" b="0" dirty="0" err="1" smtClean="0"/>
              <a:t>correção</a:t>
            </a:r>
            <a:r>
              <a:rPr lang="en-US" b="0" dirty="0" smtClean="0"/>
              <a:t>, </a:t>
            </a:r>
            <a:r>
              <a:rPr lang="en-US" b="0" dirty="0" err="1" smtClean="0"/>
              <a:t>mostrado</a:t>
            </a:r>
            <a:r>
              <a:rPr lang="en-US" b="0" dirty="0" smtClean="0"/>
              <a:t> </a:t>
            </a:r>
            <a:r>
              <a:rPr lang="en-US" b="0" dirty="0" err="1" smtClean="0"/>
              <a:t>anteriormente</a:t>
            </a:r>
            <a:r>
              <a:rPr lang="en-US" b="0" dirty="0" smtClean="0"/>
              <a:t>, </a:t>
            </a:r>
            <a:r>
              <a:rPr lang="en-US" b="0" dirty="0" err="1" smtClean="0"/>
              <a:t>usando</a:t>
            </a:r>
            <a:r>
              <a:rPr lang="en-US" b="0" dirty="0" smtClean="0"/>
              <a:t> o </a:t>
            </a:r>
            <a:r>
              <a:rPr lang="en-US" b="0" dirty="0" err="1" smtClean="0"/>
              <a:t>controle</a:t>
            </a:r>
            <a:r>
              <a:rPr lang="en-US" b="0" dirty="0" smtClean="0"/>
              <a:t> </a:t>
            </a:r>
            <a:r>
              <a:rPr lang="en-US" b="0" dirty="0" err="1" smtClean="0"/>
              <a:t>proporcional</a:t>
            </a:r>
            <a:r>
              <a:rPr lang="en-US" b="0" dirty="0" smtClean="0"/>
              <a:t> 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familiarizado</a:t>
            </a:r>
            <a:r>
              <a:rPr lang="en-US" dirty="0" smtClean="0"/>
              <a:t> com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favor </a:t>
            </a:r>
            <a:r>
              <a:rPr lang="en-US" dirty="0" err="1" smtClean="0"/>
              <a:t>verifique</a:t>
            </a:r>
            <a:r>
              <a:rPr lang="en-US" dirty="0" smtClean="0"/>
              <a:t> a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proporcioanl</a:t>
            </a:r>
            <a:r>
              <a:rPr lang="en-US" dirty="0" smtClean="0"/>
              <a:t> antes de </a:t>
            </a:r>
            <a:r>
              <a:rPr lang="en-US" dirty="0" err="1" smtClean="0"/>
              <a:t>continuar</a:t>
            </a:r>
            <a:r>
              <a:rPr lang="en-US" dirty="0" smtClean="0"/>
              <a:t>.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ideia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é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do gyro e o local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deseja</a:t>
            </a:r>
            <a:r>
              <a:rPr lang="en-US" dirty="0" smtClean="0"/>
              <a:t> </a:t>
            </a:r>
            <a:r>
              <a:rPr lang="en-US" dirty="0" err="1" smtClean="0"/>
              <a:t>posicionar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a </a:t>
            </a:r>
            <a:r>
              <a:rPr lang="en-US" dirty="0" err="1" smtClean="0"/>
              <a:t>força</a:t>
            </a:r>
            <a:r>
              <a:rPr lang="en-US" dirty="0" smtClean="0"/>
              <a:t> do motor</a:t>
            </a:r>
            <a:r>
              <a:rPr lang="en-US" b="0" dirty="0" smtClean="0"/>
              <a:t>.</a:t>
            </a:r>
            <a:r>
              <a:rPr lang="en-US" b="0" dirty="0"/>
              <a:t> 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Nota do Construction Mavericks: </a:t>
            </a:r>
            <a:r>
              <a:rPr lang="en-US" b="0" dirty="0" err="1" smtClean="0"/>
              <a:t>Não</a:t>
            </a:r>
            <a:r>
              <a:rPr lang="en-US" b="0" dirty="0" smtClean="0"/>
              <a:t> é </a:t>
            </a:r>
            <a:r>
              <a:rPr lang="en-US" b="0" dirty="0" err="1" smtClean="0"/>
              <a:t>perfeito</a:t>
            </a:r>
            <a:r>
              <a:rPr lang="en-US" b="0" dirty="0" smtClean="0"/>
              <a:t>, mas </a:t>
            </a:r>
            <a:r>
              <a:rPr lang="en-US" b="0" dirty="0" err="1" smtClean="0"/>
              <a:t>teremos</a:t>
            </a:r>
            <a:r>
              <a:rPr lang="en-US" b="0" dirty="0" smtClean="0"/>
              <a:t> um </a:t>
            </a:r>
            <a:r>
              <a:rPr lang="en-US" b="0" dirty="0" err="1" smtClean="0"/>
              <a:t>sucesso</a:t>
            </a:r>
            <a:r>
              <a:rPr lang="en-US" b="0" dirty="0" smtClean="0"/>
              <a:t> 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maior</a:t>
            </a:r>
            <a:r>
              <a:rPr lang="en-US" b="0" dirty="0" smtClean="0"/>
              <a:t> com </a:t>
            </a:r>
            <a:r>
              <a:rPr lang="en-US" b="0" dirty="0" err="1" smtClean="0"/>
              <a:t>estes</a:t>
            </a:r>
            <a:r>
              <a:rPr lang="en-US" b="0" dirty="0" smtClean="0"/>
              <a:t> </a:t>
            </a:r>
            <a:r>
              <a:rPr lang="en-US" b="0" dirty="0" err="1" smtClean="0"/>
              <a:t>blocos</a:t>
            </a:r>
            <a:r>
              <a:rPr lang="en-US" b="0" dirty="0" smtClean="0"/>
              <a:t> do </a:t>
            </a:r>
            <a:r>
              <a:rPr lang="en-US" b="0" dirty="0" err="1" smtClean="0"/>
              <a:t>que</a:t>
            </a:r>
            <a:r>
              <a:rPr lang="en-US" b="0" dirty="0" smtClean="0"/>
              <a:t> com </a:t>
            </a:r>
            <a:r>
              <a:rPr lang="en-US" b="0" dirty="0" err="1" smtClean="0"/>
              <a:t>correções</a:t>
            </a:r>
            <a:r>
              <a:rPr lang="en-US" b="0" dirty="0" smtClean="0"/>
              <a:t> “</a:t>
            </a:r>
            <a:r>
              <a:rPr lang="en-US" b="0" dirty="0" err="1" smtClean="0"/>
              <a:t>aproximadas</a:t>
            </a:r>
            <a:r>
              <a:rPr lang="en-US" b="0" dirty="0" smtClean="0"/>
              <a:t>”.</a:t>
            </a:r>
            <a:r>
              <a:rPr lang="en-US" b="0" dirty="0"/>
              <a:t> 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Dica</a:t>
            </a:r>
            <a:r>
              <a:rPr lang="en-US" b="0" dirty="0" smtClean="0"/>
              <a:t> do Construction Mavericks:  </a:t>
            </a:r>
            <a:r>
              <a:rPr lang="en-US" b="0" dirty="0" err="1" smtClean="0"/>
              <a:t>Tente</a:t>
            </a:r>
            <a:r>
              <a:rPr lang="en-US" b="0" dirty="0" smtClean="0"/>
              <a:t> </a:t>
            </a:r>
            <a:r>
              <a:rPr lang="en-US" b="0" dirty="0" err="1" smtClean="0"/>
              <a:t>definir</a:t>
            </a:r>
            <a:r>
              <a:rPr lang="en-US" b="0" dirty="0" smtClean="0"/>
              <a:t> o </a:t>
            </a:r>
            <a:r>
              <a:rPr lang="en-US" b="0" dirty="0" err="1" smtClean="0"/>
              <a:t>laço</a:t>
            </a:r>
            <a:r>
              <a:rPr lang="en-US" b="0" dirty="0" smtClean="0"/>
              <a:t> </a:t>
            </a:r>
            <a:r>
              <a:rPr lang="en-US" b="0" dirty="0" err="1" smtClean="0"/>
              <a:t>externo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um </a:t>
            </a:r>
            <a:r>
              <a:rPr lang="en-US" b="0" dirty="0" err="1" smtClean="0"/>
              <a:t>laço</a:t>
            </a:r>
            <a:r>
              <a:rPr lang="en-US" b="0" dirty="0" smtClean="0"/>
              <a:t> </a:t>
            </a:r>
            <a:r>
              <a:rPr lang="en-US" b="0" dirty="0" err="1" smtClean="0"/>
              <a:t>infinito</a:t>
            </a:r>
            <a:r>
              <a:rPr lang="en-US" b="0" dirty="0" smtClean="0"/>
              <a:t>. Uma </a:t>
            </a:r>
            <a:r>
              <a:rPr lang="en-US" b="0" dirty="0" err="1" smtClean="0"/>
              <a:t>vez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o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dirty="0" err="1" smtClean="0"/>
              <a:t>chegue</a:t>
            </a:r>
            <a:r>
              <a:rPr lang="en-US" dirty="0" smtClean="0"/>
              <a:t> </a:t>
            </a:r>
            <a:r>
              <a:rPr lang="en-US" b="0" dirty="0" smtClean="0"/>
              <a:t>no </a:t>
            </a:r>
            <a:r>
              <a:rPr lang="en-US" b="0" dirty="0" err="1" smtClean="0"/>
              <a:t>lugar</a:t>
            </a:r>
            <a:r>
              <a:rPr lang="en-US" b="0" dirty="0" smtClean="0"/>
              <a:t>, </a:t>
            </a:r>
            <a:r>
              <a:rPr lang="en-US" b="0" dirty="0" err="1" smtClean="0"/>
              <a:t>pegue</a:t>
            </a:r>
            <a:r>
              <a:rPr lang="en-US" b="0" dirty="0" smtClean="0"/>
              <a:t> e </a:t>
            </a:r>
            <a:r>
              <a:rPr lang="en-US" b="0" dirty="0" err="1" smtClean="0"/>
              <a:t>rotacione</a:t>
            </a:r>
            <a:r>
              <a:rPr lang="en-US" b="0" dirty="0" smtClean="0"/>
              <a:t> e o </a:t>
            </a:r>
            <a:r>
              <a:rPr lang="en-US" b="0" dirty="0" err="1" smtClean="0"/>
              <a:t>veja</a:t>
            </a:r>
            <a:r>
              <a:rPr lang="en-US" b="0" dirty="0" smtClean="0"/>
              <a:t> </a:t>
            </a:r>
            <a:r>
              <a:rPr lang="en-US" b="0" dirty="0" err="1" smtClean="0"/>
              <a:t>tentar</a:t>
            </a:r>
            <a:r>
              <a:rPr lang="en-US" b="0" dirty="0" smtClean="0"/>
              <a:t> </a:t>
            </a:r>
            <a:r>
              <a:rPr lang="en-US" b="0" dirty="0" err="1" smtClean="0"/>
              <a:t>voltar</a:t>
            </a:r>
            <a:r>
              <a:rPr lang="en-US" b="0" dirty="0" smtClean="0"/>
              <a:t> para </a:t>
            </a:r>
            <a:r>
              <a:rPr lang="en-US" b="0" dirty="0" err="1" smtClean="0"/>
              <a:t>onde</a:t>
            </a:r>
            <a:r>
              <a:rPr lang="en-US" b="0" dirty="0" smtClean="0"/>
              <a:t> </a:t>
            </a:r>
            <a:r>
              <a:rPr lang="en-US" b="0" dirty="0" err="1" smtClean="0"/>
              <a:t>ele</a:t>
            </a:r>
            <a:r>
              <a:rPr lang="en-US" b="0" dirty="0" smtClean="0"/>
              <a:t> </a:t>
            </a:r>
            <a:r>
              <a:rPr lang="en-US" b="0" dirty="0" err="1" smtClean="0"/>
              <a:t>deveria</a:t>
            </a:r>
            <a:r>
              <a:rPr lang="en-US" b="0" dirty="0" smtClean="0"/>
              <a:t> </a:t>
            </a:r>
            <a:r>
              <a:rPr lang="en-US" b="0" dirty="0" err="1" smtClean="0"/>
              <a:t>estar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Curva</a:t>
            </a:r>
            <a:r>
              <a:rPr lang="en-US" dirty="0" smtClean="0"/>
              <a:t> para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779358"/>
            <a:ext cx="8574087" cy="1112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2" y="2889427"/>
            <a:ext cx="7843837" cy="38951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4937959"/>
            <a:ext cx="2600716" cy="184666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" dirty="0">
                <a:solidFill>
                  <a:srgbClr val="FF0000"/>
                </a:solidFill>
              </a:rPr>
              <a:t>O que está acontecendo com o bloco matemático de Curva </a:t>
            </a:r>
            <a:r>
              <a:rPr lang="pt-BR" sz="1000" dirty="0" smtClean="0">
                <a:solidFill>
                  <a:srgbClr val="FF0000"/>
                </a:solidFill>
              </a:rPr>
              <a:t>para </a:t>
            </a:r>
            <a:r>
              <a:rPr lang="pt-BR" sz="1000" dirty="0">
                <a:solidFill>
                  <a:srgbClr val="FF0000"/>
                </a:solidFill>
              </a:rPr>
              <a:t>esquerda? Você sempre calcula META/OBJETIVO menos VALOR CORRENTE. Então, por que um Bloco Matemático de Adição? Quando você faz uma curva para esquerda, o </a:t>
            </a:r>
            <a:r>
              <a:rPr lang="pt-BR" sz="1000" dirty="0" err="1">
                <a:solidFill>
                  <a:srgbClr val="FF0000"/>
                </a:solidFill>
              </a:rPr>
              <a:t>Gyro</a:t>
            </a:r>
            <a:r>
              <a:rPr lang="pt-BR" sz="1000" dirty="0">
                <a:solidFill>
                  <a:srgbClr val="FF0000"/>
                </a:solidFill>
              </a:rPr>
              <a:t> sempre retorna graus negativos. Da matemática sabemos que adicionar um número negativo é o mesmo que subtrair um número. Por isso, nós usamos um Bloco Matemático de Adição na Curva para Esquerda com o </a:t>
            </a:r>
            <a:r>
              <a:rPr lang="pt-BR" sz="1000" dirty="0" err="1">
                <a:solidFill>
                  <a:srgbClr val="FF0000"/>
                </a:solidFill>
              </a:rPr>
              <a:t>Gyro</a:t>
            </a:r>
            <a:r>
              <a:rPr lang="pt-BR" sz="1000" dirty="0">
                <a:solidFill>
                  <a:srgbClr val="FF0000"/>
                </a:solidFill>
              </a:rPr>
              <a:t>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para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8" y="1735065"/>
            <a:ext cx="8574087" cy="1050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04" y="2723401"/>
            <a:ext cx="7627881" cy="37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Discussão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7200" lvl="1">
              <a:spcBef>
                <a:spcPts val="20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atraso</a:t>
            </a:r>
            <a:r>
              <a:rPr lang="en-US" dirty="0" smtClean="0">
                <a:solidFill>
                  <a:srgbClr val="FF0000"/>
                </a:solidFill>
              </a:rPr>
              <a:t> do Gyro?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Resp. A </a:t>
            </a:r>
            <a:r>
              <a:rPr lang="en-US" dirty="0" err="1" smtClean="0"/>
              <a:t>leitura</a:t>
            </a:r>
            <a:r>
              <a:rPr lang="en-US" dirty="0" smtClean="0"/>
              <a:t> do sensor do Gyro é </a:t>
            </a:r>
            <a:r>
              <a:rPr lang="en-US" dirty="0" err="1" smtClean="0"/>
              <a:t>atrasado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valor real</a:t>
            </a:r>
            <a:endParaRPr lang="en-US" dirty="0"/>
          </a:p>
          <a:p>
            <a:pPr marL="457200" lvl="1">
              <a:spcBef>
                <a:spcPts val="2000"/>
              </a:spcBef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Qual</a:t>
            </a:r>
            <a:r>
              <a:rPr lang="en-US" dirty="0" smtClean="0">
                <a:solidFill>
                  <a:srgbClr val="FF0000"/>
                </a:solidFill>
              </a:rPr>
              <a:t> é a </a:t>
            </a:r>
            <a:r>
              <a:rPr lang="en-US" dirty="0" err="1" smtClean="0">
                <a:solidFill>
                  <a:srgbClr val="FF0000"/>
                </a:solidFill>
              </a:rPr>
              <a:t>diferença</a:t>
            </a:r>
            <a:r>
              <a:rPr lang="en-US" dirty="0" smtClean="0">
                <a:solidFill>
                  <a:srgbClr val="FF0000"/>
                </a:solidFill>
              </a:rPr>
              <a:t> entre as </a:t>
            </a:r>
            <a:r>
              <a:rPr lang="en-US" dirty="0" err="1" smtClean="0">
                <a:solidFill>
                  <a:srgbClr val="FF0000"/>
                </a:solidFill>
              </a:rPr>
              <a:t>duas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soluções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apresentadas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lição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Resp. A </a:t>
            </a:r>
            <a:r>
              <a:rPr lang="en-US" dirty="0" err="1" smtClean="0"/>
              <a:t>primeira</a:t>
            </a:r>
            <a:r>
              <a:rPr lang="en-US" dirty="0" smtClean="0"/>
              <a:t> forma </a:t>
            </a:r>
            <a:r>
              <a:rPr lang="en-US" dirty="0" err="1" smtClean="0"/>
              <a:t>reduz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para </a:t>
            </a:r>
            <a:r>
              <a:rPr lang="en-US" dirty="0" err="1" smtClean="0"/>
              <a:t>compensar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r>
              <a:rPr lang="en-US" dirty="0" smtClean="0"/>
              <a:t>. A </a:t>
            </a:r>
            <a:r>
              <a:rPr lang="en-US" dirty="0" err="1" smtClean="0"/>
              <a:t>segunda</a:t>
            </a:r>
            <a:r>
              <a:rPr lang="en-US" dirty="0" smtClean="0"/>
              <a:t> forma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para </a:t>
            </a:r>
            <a:r>
              <a:rPr lang="en-US" dirty="0" err="1" smtClean="0"/>
              <a:t>executar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duração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dos Droids Robotics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compartilhado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The Construction </a:t>
            </a:r>
            <a:r>
              <a:rPr lang="en-US" dirty="0"/>
              <a:t>Mavericks (http://</a:t>
            </a:r>
            <a:r>
              <a:rPr lang="en-US" dirty="0" smtClean="0"/>
              <a:t>fllmavericks.wix.com/fllmavericks)</a:t>
            </a:r>
            <a:endParaRPr lang="en-US" dirty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Naira M. </a:t>
            </a:r>
            <a:r>
              <a:rPr lang="en-US" dirty="0" err="1"/>
              <a:t>Hirakawa</a:t>
            </a:r>
            <a:endParaRPr lang="en-US"/>
          </a:p>
          <a:p>
            <a:r>
              <a:rPr lang="en-US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atraso</a:t>
            </a:r>
            <a:r>
              <a:rPr lang="en-US" dirty="0" smtClean="0"/>
              <a:t> do “Gyro”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2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corrigir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para um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, Data wires,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Matemáticos</a:t>
            </a:r>
            <a:r>
              <a:rPr lang="en-US" dirty="0" smtClean="0"/>
              <a:t>, </a:t>
            </a:r>
            <a:r>
              <a:rPr lang="en-US" dirty="0" err="1" smtClean="0"/>
              <a:t>Laços</a:t>
            </a:r>
            <a:r>
              <a:rPr lang="en-US" dirty="0" smtClean="0"/>
              <a:t>,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com o Gyro 2: </a:t>
            </a:r>
            <a:r>
              <a:rPr lang="en-US" dirty="0" err="1"/>
              <a:t>A</a:t>
            </a:r>
            <a:r>
              <a:rPr lang="en-US" dirty="0" err="1" smtClean="0"/>
              <a:t>traso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atraso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do sensor do gyro </a:t>
            </a:r>
            <a:r>
              <a:rPr lang="en-US" dirty="0" err="1" smtClean="0"/>
              <a:t>atrasa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, o gyro leva </a:t>
            </a:r>
            <a:r>
              <a:rPr lang="en-US" dirty="0" err="1" smtClean="0"/>
              <a:t>algum</a:t>
            </a:r>
            <a:r>
              <a:rPr lang="en-US" dirty="0" smtClean="0"/>
              <a:t> tempo para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mudar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 smtClean="0"/>
              <a:t> de </a:t>
            </a:r>
            <a:r>
              <a:rPr lang="en-US" dirty="0" err="1" smtClean="0"/>
              <a:t>lidar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curva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Reduzindo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do </a:t>
            </a:r>
            <a:r>
              <a:rPr lang="en-US" dirty="0" err="1" smtClean="0"/>
              <a:t>ângulo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 para </a:t>
            </a:r>
            <a:r>
              <a:rPr lang="en-US" dirty="0" err="1" smtClean="0"/>
              <a:t>compensar</a:t>
            </a:r>
            <a:r>
              <a:rPr lang="en-US" dirty="0" smtClean="0"/>
              <a:t> o </a:t>
            </a:r>
            <a:r>
              <a:rPr lang="en-US" dirty="0" err="1" smtClean="0"/>
              <a:t>atraso</a:t>
            </a:r>
            <a:r>
              <a:rPr lang="en-US" dirty="0" smtClean="0"/>
              <a:t> (slides 4-9)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 para </a:t>
            </a:r>
            <a:r>
              <a:rPr lang="en-US" dirty="0" err="1" smtClean="0"/>
              <a:t>continuar</a:t>
            </a:r>
            <a:r>
              <a:rPr lang="en-US" dirty="0" smtClean="0"/>
              <a:t> </a:t>
            </a:r>
            <a:r>
              <a:rPr lang="en-US" dirty="0" err="1" smtClean="0"/>
              <a:t>executando</a:t>
            </a:r>
            <a:r>
              <a:rPr lang="en-US" dirty="0" smtClean="0"/>
              <a:t> o </a:t>
            </a:r>
            <a:r>
              <a:rPr lang="en-US" dirty="0" err="1" smtClean="0"/>
              <a:t>giro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tempo </a:t>
            </a:r>
            <a:r>
              <a:rPr lang="en-US" dirty="0" err="1" smtClean="0"/>
              <a:t>determinado</a:t>
            </a:r>
            <a:r>
              <a:rPr lang="en-US" dirty="0" smtClean="0"/>
              <a:t>(slides 10-12)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6" y="347227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1: </a:t>
            </a:r>
            <a:r>
              <a:rPr lang="en-US" dirty="0" err="1" smtClean="0"/>
              <a:t>Curva</a:t>
            </a:r>
            <a:r>
              <a:rPr lang="en-US" dirty="0" smtClean="0"/>
              <a:t> Simples com Gyro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766924"/>
            <a:ext cx="9048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91" y="527106"/>
            <a:ext cx="8245475" cy="997211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2: </a:t>
            </a:r>
            <a:r>
              <a:rPr lang="en-US" dirty="0" err="1" smtClean="0"/>
              <a:t>Lidando</a:t>
            </a:r>
            <a:r>
              <a:rPr lang="en-US" dirty="0" smtClean="0"/>
              <a:t> com o </a:t>
            </a:r>
            <a:r>
              <a:rPr lang="en-US" dirty="0" err="1" smtClean="0"/>
              <a:t>Atraso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" y="1820404"/>
            <a:ext cx="8924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11" y="435428"/>
            <a:ext cx="8245475" cy="1088889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3: </a:t>
            </a:r>
            <a:r>
              <a:rPr lang="en-US" dirty="0" err="1" smtClean="0"/>
              <a:t>Construindo</a:t>
            </a:r>
            <a:r>
              <a:rPr lang="en-US" dirty="0" smtClean="0"/>
              <a:t> um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2244875"/>
            <a:ext cx="9156249" cy="2990066"/>
            <a:chOff x="-4192832" y="1813737"/>
            <a:chExt cx="12499291" cy="4333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192832" y="1813737"/>
              <a:ext cx="11363325" cy="43338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3459" y="2475767"/>
              <a:ext cx="1143000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10" y="152718"/>
            <a:ext cx="8245475" cy="1371600"/>
          </a:xfrm>
          <a:noFill/>
        </p:spPr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4: </a:t>
            </a:r>
            <a:r>
              <a:rPr lang="en-US" dirty="0" err="1" smtClean="0"/>
              <a:t>Usando</a:t>
            </a:r>
            <a:r>
              <a:rPr lang="en-US" dirty="0" smtClean="0"/>
              <a:t> o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85950"/>
            <a:ext cx="8820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3" y="363732"/>
            <a:ext cx="8798271" cy="1371600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My Block: </a:t>
            </a:r>
            <a:br>
              <a:rPr lang="en-US" dirty="0" smtClean="0"/>
            </a:br>
            <a:r>
              <a:rPr lang="en-US" dirty="0" err="1" smtClean="0"/>
              <a:t>Girar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para </a:t>
            </a:r>
            <a:r>
              <a:rPr lang="en-US" dirty="0" err="1" smtClean="0"/>
              <a:t>Direita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86025"/>
            <a:ext cx="8039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3" y="340286"/>
            <a:ext cx="8742029" cy="137160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My Block: </a:t>
            </a:r>
            <a:br>
              <a:rPr lang="en-US" dirty="0"/>
            </a:br>
            <a:r>
              <a:rPr lang="en-US" dirty="0" err="1"/>
              <a:t>Girar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 smtClean="0"/>
              <a:t>Esquerda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4/8/2015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19362"/>
            <a:ext cx="8058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4070</TotalTime>
  <Words>500</Words>
  <Application>Microsoft Office PowerPoint</Application>
  <PresentationFormat>On-screen Show (4:3)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Helvetica Neue</vt:lpstr>
      <vt:lpstr>Wingdings</vt:lpstr>
      <vt:lpstr>Spectrum</vt:lpstr>
      <vt:lpstr>Curvas usando “Gyro”</vt:lpstr>
      <vt:lpstr>Objetivos</vt:lpstr>
      <vt:lpstr>Problema com o Gyro 2: Atraso</vt:lpstr>
      <vt:lpstr>Estágio 1: Curva Simples com Gyro </vt:lpstr>
      <vt:lpstr>Estágio 2: Lidando com o Atraso</vt:lpstr>
      <vt:lpstr>Estágio 3: Construindo um My Block</vt:lpstr>
      <vt:lpstr>Estágio 4: Usando o My Block</vt:lpstr>
      <vt:lpstr>Por dentro do My Block:  Girar Usando Graus para Direita</vt:lpstr>
      <vt:lpstr>Por dentro do My Block:  Girar Usando Graus para Esquerda</vt:lpstr>
      <vt:lpstr>Fazendo Curva Proporcional com o Gyro por The Construction Mavericks</vt:lpstr>
      <vt:lpstr>Curva para Esquerda Proporcional</vt:lpstr>
      <vt:lpstr> Curva para Direita Proporcional</vt:lpstr>
      <vt:lpstr>Discussão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Sanjay Seshan</cp:lastModifiedBy>
  <cp:revision>34</cp:revision>
  <dcterms:created xsi:type="dcterms:W3CDTF">2014-10-28T21:59:38Z</dcterms:created>
  <dcterms:modified xsi:type="dcterms:W3CDTF">2015-06-20T16:33:21Z</dcterms:modified>
</cp:coreProperties>
</file>