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OV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1" r:id="rId3"/>
    <p:sldId id="265" r:id="rId4"/>
    <p:sldId id="272" r:id="rId5"/>
    <p:sldId id="276" r:id="rId6"/>
    <p:sldId id="267" r:id="rId7"/>
    <p:sldId id="268" r:id="rId8"/>
    <p:sldId id="278" r:id="rId9"/>
    <p:sldId id="269" r:id="rId10"/>
    <p:sldId id="277" r:id="rId11"/>
    <p:sldId id="27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30EB-6454-7947-B6F6-59AB15C28B1B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7EAB7-6A20-C74F-A3F5-EDDE660B3839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C635-11C6-7741-BF63-B9891B9A12AA}" type="datetime1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EEC4-2147-B240-9493-96C25FF78CBD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E295-D3FB-294A-85C6-5B2862AEB2CD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E943-490E-2040-8511-0BB27E57513F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79B4-CEEE-5A46-B585-3A5F450AABD5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038A-30D3-DE4A-B3BD-6A2E719F1F07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058-2026-FA49-8231-D6EA2DDF7D97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8A12-F672-074D-B44B-AA8B2498B061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AD1E-A542-064D-97BE-6765FF03FF5E}" type="datetime1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20DF-83D3-AF4D-BB3F-292FFEE63A19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1AEC-EE8F-4341-9935-5A15186A1913}" type="datetime1">
              <a:rPr lang="en-US" smtClean="0"/>
              <a:t>4/9/15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D91C-7626-F546-BCAD-A0A93DE0C7E6}" type="datetime1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6124-41FD-244C-BCA3-133C546CE90F}" type="datetime1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CDB-3CA1-D244-B53B-68B1EF082E45}" type="datetime1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EB81E80-E7A9-8B4B-897A-DE0FA69A89CC}" type="datetime1">
              <a:rPr lang="en-US" smtClean="0"/>
              <a:t>4/9/15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8609661" cy="10882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Squaring or </a:t>
            </a:r>
            <a:r>
              <a:rPr lang="en-US" sz="4000" dirty="0" smtClean="0">
                <a:solidFill>
                  <a:srgbClr val="FF0000"/>
                </a:solidFill>
              </a:rPr>
              <a:t>Aligning on a 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54080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01040"/>
            <a:ext cx="8245475" cy="70104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Tips for Success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2327"/>
            <a:ext cx="8245474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You will get better results </a:t>
            </a:r>
          </a:p>
          <a:p>
            <a:pPr lvl="1"/>
            <a:r>
              <a:rPr lang="en-US" dirty="0" smtClean="0"/>
              <a:t>….if your color sensors are closer to the ground</a:t>
            </a:r>
          </a:p>
          <a:p>
            <a:pPr lvl="1"/>
            <a:r>
              <a:rPr lang="en-US" dirty="0" smtClean="0"/>
              <a:t>….if you shield your color sensors</a:t>
            </a:r>
          </a:p>
          <a:p>
            <a:pPr lvl="1"/>
            <a:r>
              <a:rPr lang="en-US" dirty="0" smtClean="0"/>
              <a:t>….if you don’t come at the line at steep angles</a:t>
            </a:r>
          </a:p>
          <a:p>
            <a:pPr lvl="1"/>
            <a:r>
              <a:rPr lang="en-US" dirty="0" smtClean="0"/>
              <a:t>….if you keep your color sensors spread apart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There are alternative ways to align on lines (even with one sensor).  </a:t>
            </a:r>
          </a:p>
          <a:p>
            <a:pPr lvl="1"/>
            <a:r>
              <a:rPr lang="en-US" dirty="0" smtClean="0"/>
              <a:t>An alternative approach can be found in the Contributed Lessons tab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425" y="2133600"/>
            <a:ext cx="8457825" cy="3992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does Aligning on a Line/Squaring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It means when your robot comes at an angle, it can </a:t>
            </a:r>
            <a:r>
              <a:rPr lang="en-US" dirty="0" smtClean="0"/>
              <a:t>use </a:t>
            </a:r>
            <a:r>
              <a:rPr lang="en-US" dirty="0" smtClean="0"/>
              <a:t>a line to straighten out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does </a:t>
            </a:r>
            <a:r>
              <a:rPr lang="en-US" dirty="0" smtClean="0">
                <a:solidFill>
                  <a:srgbClr val="FF0000"/>
                </a:solidFill>
              </a:rPr>
              <a:t>Squaring </a:t>
            </a:r>
            <a:r>
              <a:rPr lang="en-US" dirty="0" smtClean="0">
                <a:solidFill>
                  <a:srgbClr val="FF0000"/>
                </a:solidFill>
              </a:rPr>
              <a:t>help when you travel long distances?</a:t>
            </a:r>
          </a:p>
          <a:p>
            <a:pPr marL="460375" lvl="1" indent="0">
              <a:buNone/>
            </a:pPr>
            <a:r>
              <a:rPr lang="en-US" dirty="0" smtClean="0"/>
              <a:t>Ans. Robots do not move accurately/straight.  Squaring </a:t>
            </a:r>
            <a:r>
              <a:rPr lang="en-US" dirty="0" smtClean="0"/>
              <a:t> </a:t>
            </a:r>
            <a:r>
              <a:rPr lang="en-US" dirty="0" smtClean="0"/>
              <a:t>can help you know where you are and straighten out.</a:t>
            </a:r>
          </a:p>
          <a:p>
            <a:pPr marL="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might it be useful to repeat the alignment process multiple times?</a:t>
            </a:r>
            <a:endParaRPr lang="en-US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en-US" dirty="0" smtClean="0"/>
              <a:t>Ans. </a:t>
            </a:r>
            <a:r>
              <a:rPr lang="en-US" dirty="0" smtClean="0"/>
              <a:t>Your robot will get straighter each time </a:t>
            </a:r>
            <a:r>
              <a:rPr lang="en-US" smtClean="0"/>
              <a:t>you repeat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n-US" dirty="0"/>
              <a:t>This tutorial was created by Sanjay Seshan and Arvind Seshan from Droids Robotics.</a:t>
            </a:r>
          </a:p>
          <a:p>
            <a:pPr lvl="1"/>
            <a:r>
              <a:rPr lang="en-US" dirty="0" smtClean="0"/>
              <a:t>Author’s Email: team@droidsrobotics.org</a:t>
            </a:r>
          </a:p>
          <a:p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74383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0522"/>
            <a:ext cx="8245474" cy="43781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US" dirty="0" smtClean="0"/>
              <a:t>Learn how to get your robot to </a:t>
            </a:r>
            <a:r>
              <a:rPr lang="en-US" dirty="0" smtClean="0"/>
              <a:t>Square </a:t>
            </a:r>
            <a:r>
              <a:rPr lang="en-US" dirty="0" smtClean="0"/>
              <a:t>(straighten out) when it comes to a line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how </a:t>
            </a:r>
            <a:r>
              <a:rPr lang="en-US" dirty="0" smtClean="0"/>
              <a:t>Squaring </a:t>
            </a:r>
            <a:r>
              <a:rPr lang="en-US" dirty="0" smtClean="0"/>
              <a:t>(also known as Aligning on a Line) can help the robot navigate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how to improve initial code</a:t>
            </a:r>
            <a:r>
              <a:rPr lang="en-US" dirty="0"/>
              <a:t> </a:t>
            </a:r>
            <a:r>
              <a:rPr lang="en-US" dirty="0" smtClean="0"/>
              <a:t>for aligning by </a:t>
            </a:r>
            <a:r>
              <a:rPr lang="en-US" dirty="0" smtClean="0"/>
              <a:t>repeating a technique</a:t>
            </a:r>
          </a:p>
          <a:p>
            <a:pPr marL="457200" indent="-457200">
              <a:buAutoNum type="arabicParenR"/>
            </a:pPr>
            <a:r>
              <a:rPr lang="en-US" dirty="0" smtClean="0"/>
              <a:t>Practice creating a useful My Block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Prerequisites: </a:t>
            </a:r>
            <a:r>
              <a:rPr lang="en-US" dirty="0" smtClean="0"/>
              <a:t>My </a:t>
            </a:r>
            <a:r>
              <a:rPr lang="en-US" dirty="0" smtClean="0"/>
              <a:t>Blocks with Inputs &amp; Outputs,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W</a:t>
            </a:r>
            <a:r>
              <a:rPr lang="en-US" dirty="0" smtClean="0"/>
              <a:t>ires, Parallel Beams, Parallel Beams Synchronization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6200000">
            <a:off x="5520728" y="3385073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74383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Why Align on a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20" y="1800521"/>
            <a:ext cx="6303838" cy="4692353"/>
          </a:xfrm>
        </p:spPr>
        <p:txBody>
          <a:bodyPr>
            <a:normAutofit/>
          </a:bodyPr>
          <a:lstStyle/>
          <a:p>
            <a:r>
              <a:rPr lang="en-US" dirty="0" smtClean="0"/>
              <a:t>Aligning on a line helps the robot navigate</a:t>
            </a:r>
          </a:p>
          <a:p>
            <a:pPr lvl="1"/>
            <a:r>
              <a:rPr lang="en-US" dirty="0"/>
              <a:t>Robots get </a:t>
            </a:r>
            <a:r>
              <a:rPr lang="en-US" dirty="0" smtClean="0"/>
              <a:t>angled as </a:t>
            </a:r>
            <a:r>
              <a:rPr lang="en-US" dirty="0"/>
              <a:t>they travel farther </a:t>
            </a:r>
            <a:r>
              <a:rPr lang="en-US" dirty="0" smtClean="0"/>
              <a:t>or turn (</a:t>
            </a:r>
            <a:r>
              <a:rPr lang="en-US" dirty="0"/>
              <a:t>the error accumulates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Aligning on a line can straighten out a robot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Aligning can tell a robot where it is when it has to travel far</a:t>
            </a:r>
          </a:p>
          <a:p>
            <a:r>
              <a:rPr lang="en-US" dirty="0"/>
              <a:t>Example Goal: Your robot must deliver an object only inside a small END area.  The distance between start and end is 8 </a:t>
            </a:r>
            <a:r>
              <a:rPr lang="en-US" dirty="0" smtClean="0"/>
              <a:t>feet</a:t>
            </a:r>
          </a:p>
          <a:p>
            <a:pPr lvl="1"/>
            <a:r>
              <a:rPr lang="en-US" dirty="0" smtClean="0"/>
              <a:t>Do you think your robot can travel 8 </a:t>
            </a:r>
            <a:r>
              <a:rPr lang="en-US" dirty="0" err="1" smtClean="0"/>
              <a:t>ft</a:t>
            </a:r>
            <a:r>
              <a:rPr lang="en-US" dirty="0" smtClean="0"/>
              <a:t> and continue to be straight?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6200000" flipV="1">
            <a:off x="7673080" y="4274572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9917" y="1921354"/>
            <a:ext cx="415539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n>
                  <a:solidFill>
                    <a:schemeClr val="tx1"/>
                  </a:solidFill>
                </a:ln>
              </a:rPr>
              <a:t>End</a:t>
            </a:r>
            <a:endParaRPr lang="en-US" sz="11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42202" y="5703555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8534782" y="1800522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80545" y="3350306"/>
            <a:ext cx="45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8ft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6200000" flipV="1">
            <a:off x="7673079" y="2893755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5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39086"/>
            <a:ext cx="3934486" cy="124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Challenge: Create a My Block to make the robot straighten out (align/square off) on a red line (see video)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IMG_0089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163" y="2928098"/>
            <a:ext cx="3934486" cy="2216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7770" y="1790476"/>
            <a:ext cx="4559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Pseudocode</a:t>
            </a:r>
            <a:r>
              <a:rPr lang="en-US" sz="20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Start both motors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Stop one motor when </a:t>
            </a:r>
            <a:r>
              <a:rPr lang="en-US" sz="2000" dirty="0" smtClean="0"/>
              <a:t>the </a:t>
            </a:r>
            <a:r>
              <a:rPr lang="en-US" sz="2000" dirty="0" smtClean="0"/>
              <a:t>sensor </a:t>
            </a:r>
            <a:r>
              <a:rPr lang="en-US" sz="2000" dirty="0" smtClean="0"/>
              <a:t>on the corresponding side </a:t>
            </a:r>
            <a:r>
              <a:rPr lang="en-US" sz="2000" dirty="0" smtClean="0"/>
              <a:t>sees the red line (use parallel beams)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Stop</a:t>
            </a:r>
            <a:r>
              <a:rPr lang="en-US" sz="2000" dirty="0" smtClean="0"/>
              <a:t> </a:t>
            </a:r>
            <a:r>
              <a:rPr lang="en-US" sz="2000" dirty="0" smtClean="0"/>
              <a:t>moving the </a:t>
            </a:r>
            <a:r>
              <a:rPr lang="en-US" sz="2000" dirty="0" smtClean="0"/>
              <a:t>second</a:t>
            </a:r>
            <a:r>
              <a:rPr lang="en-US" sz="2000" dirty="0" smtClean="0"/>
              <a:t> </a:t>
            </a:r>
            <a:r>
              <a:rPr lang="en-US" sz="2000" dirty="0" smtClean="0"/>
              <a:t>motor </a:t>
            </a:r>
            <a:r>
              <a:rPr lang="en-US" sz="2000" dirty="0" smtClean="0"/>
              <a:t>when</a:t>
            </a:r>
            <a:r>
              <a:rPr lang="en-US" sz="2000" dirty="0" smtClean="0"/>
              <a:t> </a:t>
            </a:r>
            <a:r>
              <a:rPr lang="en-US" sz="2000" dirty="0" smtClean="0"/>
              <a:t>the sensor </a:t>
            </a:r>
            <a:r>
              <a:rPr lang="en-US" sz="2000" dirty="0" smtClean="0"/>
              <a:t>on that side </a:t>
            </a:r>
            <a:r>
              <a:rPr lang="en-US" sz="2000" dirty="0" smtClean="0"/>
              <a:t>sees the red line (use parallel beams)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Add some inputs (constants) to the code for power and color so you can change what color you want to align to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smtClean="0"/>
              <a:t>data wires </a:t>
            </a:r>
            <a:r>
              <a:rPr lang="en-US" sz="2000" dirty="0" smtClean="0"/>
              <a:t>to connect the color constant to the wait for block and the power to the Move Block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an Align My </a:t>
            </a:r>
            <a:r>
              <a:rPr lang="en-US" sz="2000" dirty="0" smtClean="0"/>
              <a:t>Block</a:t>
            </a:r>
            <a:endParaRPr lang="en-US" sz="20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649478" y="5355165"/>
            <a:ext cx="14112" cy="108186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 rot="1588839">
            <a:off x="1088959" y="5597465"/>
            <a:ext cx="852690" cy="6168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588839">
            <a:off x="1309246" y="5449362"/>
            <a:ext cx="465666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588839">
            <a:off x="1059943" y="6048006"/>
            <a:ext cx="465666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Our Solution: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163" y="1907235"/>
            <a:ext cx="8433669" cy="3007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solution uses 2 </a:t>
            </a:r>
            <a:r>
              <a:rPr lang="en-US" dirty="0"/>
              <a:t>Color Sensors (connected in Ports 1 and </a:t>
            </a:r>
            <a:r>
              <a:rPr lang="en-US" dirty="0" smtClean="0"/>
              <a:t>4)</a:t>
            </a:r>
            <a:r>
              <a:rPr lang="en-US" dirty="0"/>
              <a:t>. </a:t>
            </a:r>
          </a:p>
          <a:p>
            <a:r>
              <a:rPr lang="en-US" dirty="0" smtClean="0"/>
              <a:t>Our solution assumes that the color sensor on port 1 is next to the wheel on motor port B and color sensor on port 4 is next to the wheel on motor port C.</a:t>
            </a:r>
          </a:p>
          <a:p>
            <a:r>
              <a:rPr lang="en-US" dirty="0"/>
              <a:t>You should adjust the ports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Your color sensors should NOT be placed right next to each other (see red box below in robot image)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385800" y="5406938"/>
            <a:ext cx="852690" cy="61684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9991" y="5315216"/>
            <a:ext cx="465666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709" y="5506917"/>
            <a:ext cx="135117" cy="135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00480" y="5821436"/>
            <a:ext cx="135117" cy="1350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9787" y="5932062"/>
            <a:ext cx="465666" cy="18344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10-04 at 2.32.0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941802"/>
            <a:ext cx="8272991" cy="3565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Solution </a:t>
            </a:r>
            <a:r>
              <a:rPr lang="en-US" dirty="0" smtClean="0"/>
              <a:t>Step </a:t>
            </a:r>
            <a:r>
              <a:rPr lang="en-US" dirty="0" smtClean="0"/>
              <a:t>1: Moving Until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19" y="678142"/>
            <a:ext cx="8245475" cy="872153"/>
          </a:xfrm>
          <a:noFill/>
        </p:spPr>
        <p:txBody>
          <a:bodyPr/>
          <a:lstStyle/>
          <a:p>
            <a:r>
              <a:rPr lang="en-US" dirty="0" smtClean="0"/>
              <a:t>Solution Step 2: Adding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pic>
        <p:nvPicPr>
          <p:cNvPr id="5" name="Picture 4" descr="Screen Shot 2014-10-04 at 1.5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" y="1845163"/>
            <a:ext cx="8216671" cy="4647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Repeating a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30950"/>
            <a:ext cx="8574087" cy="4202577"/>
          </a:xfrm>
        </p:spPr>
        <p:txBody>
          <a:bodyPr>
            <a:normAutofit/>
          </a:bodyPr>
          <a:lstStyle/>
          <a:p>
            <a:r>
              <a:rPr lang="en-US" dirty="0" smtClean="0"/>
              <a:t>What do you notice about the solution we just presented?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robot isn’t quite straight (aligned) at the end of it.  </a:t>
            </a:r>
          </a:p>
          <a:p>
            <a:pPr lvl="1"/>
            <a:r>
              <a:rPr lang="en-US" dirty="0" smtClean="0"/>
              <a:t>Both color sensors are on the line, but the robot stops at an angle.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Challenge Continued: Think about how you can improve this code so that the robot ends </a:t>
            </a:r>
            <a:r>
              <a:rPr lang="en-US" dirty="0" smtClean="0">
                <a:solidFill>
                  <a:srgbClr val="FF0000"/>
                </a:solidFill>
              </a:rPr>
              <a:t>straighter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Hint: Can you repeat the last process by looking for </a:t>
            </a:r>
            <a:r>
              <a:rPr lang="en-US" b="1" dirty="0" smtClean="0"/>
              <a:t>white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This assumes that the red line we were straightening out on </a:t>
            </a:r>
            <a:r>
              <a:rPr lang="en-US" dirty="0" smtClean="0"/>
              <a:t>has white on both sides.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58690" y="6025447"/>
            <a:ext cx="281042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4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04 at 2.3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9" y="1875479"/>
            <a:ext cx="7516456" cy="4791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20" y="549257"/>
            <a:ext cx="8245475" cy="918498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Step 3</a:t>
            </a:r>
            <a:r>
              <a:rPr lang="en-US" dirty="0" smtClean="0"/>
              <a:t>: </a:t>
            </a:r>
            <a:r>
              <a:rPr lang="en-US" dirty="0" smtClean="0"/>
              <a:t>My </a:t>
            </a:r>
            <a:r>
              <a:rPr lang="en-US" dirty="0" smtClean="0"/>
              <a:t>Block With Dual Stage 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4/9/2015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2908</TotalTime>
  <Words>760</Words>
  <Application>Microsoft Macintosh PowerPoint</Application>
  <PresentationFormat>On-screen Show (4:3)</PresentationFormat>
  <Paragraphs>89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Squaring or Aligning on a Line</vt:lpstr>
      <vt:lpstr>Lesson Objectives</vt:lpstr>
      <vt:lpstr>Why Align on a Line?</vt:lpstr>
      <vt:lpstr>Challenge</vt:lpstr>
      <vt:lpstr>Notes About Our Solution:</vt:lpstr>
      <vt:lpstr>Solution Step 1: Moving Until Line</vt:lpstr>
      <vt:lpstr>Solution Step 2: Adding Inputs</vt:lpstr>
      <vt:lpstr>Repeating a Technique</vt:lpstr>
      <vt:lpstr>Step 3: My Block With Dual Stage Fix</vt:lpstr>
      <vt:lpstr>Tips for Success and Next Steps</vt:lpstr>
      <vt:lpstr>Discussion Guide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Squaring Off or Aligning on a Line</dc:title>
  <cp:lastModifiedBy>Sanjay Seshan</cp:lastModifiedBy>
  <cp:revision>17</cp:revision>
  <dcterms:created xsi:type="dcterms:W3CDTF">2014-10-28T21:59:38Z</dcterms:created>
  <dcterms:modified xsi:type="dcterms:W3CDTF">2015-04-09T20:07:52Z</dcterms:modified>
</cp:coreProperties>
</file>