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86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92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7354-AB6F-FC41-89E0-C09C168CCC74}" type="datetime1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6789-3E67-6B4F-9B4F-8C9D1F546597}" type="datetime1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EDE6-693D-D945-BFF4-0D70F7CDC92A}" type="datetime1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A891-9581-064C-93C5-04B1C9C81731}" type="datetime1">
              <a:rPr lang="en-US" smtClean="0"/>
              <a:t>4/9/15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690D-7AFA-6C46-A3C9-7DDE604C6502}" type="datetime1">
              <a:rPr lang="en-US" smtClean="0"/>
              <a:t>4/9/15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64C8-64D6-4E4F-9C2B-DD2139470511}" type="datetime1">
              <a:rPr lang="en-US" smtClean="0"/>
              <a:t>4/9/15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14B3-A09D-B043-87CB-03A509E5D2F9}" type="datetime1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D35E-C7B4-A04D-8B05-E6E5F54301F0}" type="datetime1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5115-C119-0142-911F-5874B9E1C724}" type="datetime1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417C-820F-F54D-80E3-DC1940AD771A}" type="datetime1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A1B4-42C4-4C4C-A0A4-BA75D53C59D0}" type="datetime1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E47F-7CCF-394C-B5B3-CF0D1F1A3A01}" type="datetime1">
              <a:rPr lang="en-US" smtClean="0"/>
              <a:t>4/9/15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51A9-AF55-6245-B55D-5354C31CC95E}" type="datetime1">
              <a:rPr lang="en-US" smtClean="0"/>
              <a:t>4/9/15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2DCB-38C1-D046-8B5A-22D6F7D7BD40}" type="datetime1">
              <a:rPr lang="en-US" smtClean="0"/>
              <a:t>4/9/15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C1A2-4ADC-0A40-9B30-60A1741CEBA7}" type="datetime1">
              <a:rPr lang="en-US" smtClean="0"/>
              <a:t>4/9/15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3546-B496-4C4C-B582-0BECF04FEC0D}" type="datetime1">
              <a:rPr lang="en-US" smtClean="0"/>
              <a:t>4/9/15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DB6AE04-32DD-2D4D-9F33-BE20C1975DDD}" type="datetime1">
              <a:rPr lang="en-US" smtClean="0"/>
              <a:t>4/9/15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roidslogo2.pn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7" b="2627"/>
          <a:stretch>
            <a:fillRect/>
          </a:stretch>
        </p:blipFill>
        <p:spPr>
          <a:xfrm>
            <a:off x="247673" y="5252598"/>
            <a:ext cx="1209338" cy="1145791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76397" y="5252598"/>
            <a:ext cx="3749229" cy="48409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By Droids Robotics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74369"/>
            <a:ext cx="7810967" cy="1088237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Menu System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ADVANCED EV3 PROGRAMMING LESSON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Step 4: Increasing/Decreasing Menu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99" y="1717992"/>
            <a:ext cx="8658552" cy="4408171"/>
          </a:xfrm>
        </p:spPr>
        <p:txBody>
          <a:bodyPr/>
          <a:lstStyle/>
          <a:p>
            <a:r>
              <a:rPr lang="en-US" dirty="0" smtClean="0"/>
              <a:t>You can use a wait for menu button block and a switch to decrease the menu choice if you hit the up button. The down button (Tab 5) is similar but increases the menu choice.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pic>
        <p:nvPicPr>
          <p:cNvPr id="6" name="Picture 5" descr="Screenshot 2014-12-17 23.31.58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70" y="2931084"/>
            <a:ext cx="7897980" cy="356905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54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Step 5: Using a Variable to Run Menu Item Chosen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48" y="1969894"/>
            <a:ext cx="8520901" cy="3703839"/>
          </a:xfrm>
        </p:spPr>
        <p:txBody>
          <a:bodyPr/>
          <a:lstStyle/>
          <a:p>
            <a:r>
              <a:rPr lang="en-US" dirty="0" smtClean="0"/>
              <a:t>You can combine a switch block set to numeric mode and a variable block set to read </a:t>
            </a:r>
            <a:r>
              <a:rPr lang="en-US" dirty="0"/>
              <a:t>to </a:t>
            </a:r>
            <a:r>
              <a:rPr lang="en-US" dirty="0" smtClean="0"/>
              <a:t>run the chosen menu item.</a:t>
            </a:r>
          </a:p>
          <a:p>
            <a:r>
              <a:rPr lang="en-US" dirty="0"/>
              <a:t>You should select just the switch block and create a My Block called </a:t>
            </a:r>
            <a:r>
              <a:rPr lang="en-US" dirty="0" err="1" smtClean="0"/>
              <a:t>Run_Menu_Item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pic>
        <p:nvPicPr>
          <p:cNvPr id="6" name="Picture 5" descr="Screenshot 2014-12-17 23.33.19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48" y="2765420"/>
            <a:ext cx="8597900" cy="3479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Final Solution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4163" y="1927981"/>
            <a:ext cx="8574087" cy="3992563"/>
          </a:xfrm>
        </p:spPr>
        <p:txBody>
          <a:bodyPr/>
          <a:lstStyle/>
          <a:p>
            <a:r>
              <a:rPr lang="en-US" dirty="0" smtClean="0"/>
              <a:t>You can combine the previous steps to create a menu system that lets you select from a menu using the up and down arrows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pic>
        <p:nvPicPr>
          <p:cNvPr id="3" name="Picture 2" descr="Screenshot 2014-12-17 23.34.36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" r="-1"/>
          <a:stretch/>
        </p:blipFill>
        <p:spPr>
          <a:xfrm>
            <a:off x="169218" y="2924390"/>
            <a:ext cx="8925635" cy="325439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17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85290"/>
            <a:ext cx="8574087" cy="3992563"/>
          </a:xfrm>
        </p:spPr>
        <p:txBody>
          <a:bodyPr/>
          <a:lstStyle/>
          <a:p>
            <a:r>
              <a:rPr lang="en-US" dirty="0"/>
              <a:t>The ideas in this lesson can be adapted to help you build a mission sequencer for FLL. Sequencers are useful because they:</a:t>
            </a:r>
          </a:p>
          <a:p>
            <a:pPr lvl="1"/>
            <a:r>
              <a:rPr lang="en-US" dirty="0"/>
              <a:t>Allow you to skip missions if you are short of time</a:t>
            </a:r>
          </a:p>
          <a:p>
            <a:pPr lvl="1"/>
            <a:r>
              <a:rPr lang="en-US" dirty="0"/>
              <a:t>Allow you to repeat failed missions</a:t>
            </a:r>
          </a:p>
          <a:p>
            <a:pPr lvl="1"/>
            <a:r>
              <a:rPr lang="en-US" dirty="0"/>
              <a:t>Allow you access missions quickly (find them easily)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89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+mn-lt"/>
              </a:rPr>
              <a:t>Credits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r>
              <a:rPr lang="en-US" dirty="0"/>
              <a:t>This tutorial was created by Sanjay Seshan and Arvind Seshan from Droids Robotics.</a:t>
            </a:r>
          </a:p>
          <a:p>
            <a:pPr lvl="1"/>
            <a:r>
              <a:rPr lang="en-US" dirty="0" smtClean="0"/>
              <a:t>Author’s Email: team@droidsrobotics.org</a:t>
            </a:r>
          </a:p>
          <a:p>
            <a:r>
              <a:rPr lang="en-US" dirty="0" smtClean="0"/>
              <a:t>More 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45733"/>
            <a:ext cx="8574087" cy="385112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Learn and apply knowledge of variables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Learn to create a menu system that is not limited to a particular number of choices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Learn to create a menu system that updates the menu view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Prerequisites: Simple Sequencer, Intermediate Menu System, Variables, My Blocks, Math Blocks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20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MG_0619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1" t="13290" b="26259"/>
          <a:stretch/>
        </p:blipFill>
        <p:spPr>
          <a:xfrm>
            <a:off x="226154" y="4540108"/>
            <a:ext cx="2389671" cy="1364173"/>
          </a:xfrm>
          <a:prstGeom prst="rect">
            <a:avLst/>
          </a:prstGeom>
        </p:spPr>
      </p:pic>
      <p:pic>
        <p:nvPicPr>
          <p:cNvPr id="11" name="Picture 10" descr="IMG_0620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8" t="23336" r="1" b="18325"/>
          <a:stretch/>
        </p:blipFill>
        <p:spPr>
          <a:xfrm>
            <a:off x="3367355" y="4547429"/>
            <a:ext cx="2240211" cy="1367958"/>
          </a:xfrm>
          <a:prstGeom prst="rect">
            <a:avLst/>
          </a:prstGeom>
        </p:spPr>
      </p:pic>
      <p:pic>
        <p:nvPicPr>
          <p:cNvPr id="12" name="Picture 11" descr="IMG_0621.JP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1" t="19277" r="5446" b="17058"/>
          <a:stretch/>
        </p:blipFill>
        <p:spPr>
          <a:xfrm>
            <a:off x="6530075" y="4570336"/>
            <a:ext cx="2257035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A Fancier Menu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45734"/>
            <a:ext cx="8574087" cy="248563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Intermediate Menu System was limited to 4 choices and a single screen display for the entire menu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this version, we build a menu system that updates the menu view each time you change your selection and lets you have a larger number of menu choices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make this menu, you will need to learn how to use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671744" y="4937760"/>
            <a:ext cx="605790" cy="525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820548" y="4937760"/>
            <a:ext cx="605790" cy="525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10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New Tool: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028" y="3847368"/>
            <a:ext cx="5721048" cy="828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You must create a variable and give it a name before using 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838922" y="4171457"/>
            <a:ext cx="759534" cy="6350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59516" y="2141117"/>
            <a:ext cx="3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Variables can store values for later use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394558" y="2241380"/>
            <a:ext cx="1095723" cy="498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778"/>
          <a:stretch/>
        </p:blipFill>
        <p:spPr>
          <a:xfrm>
            <a:off x="709730" y="4474192"/>
            <a:ext cx="2103061" cy="14000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196"/>
          <a:stretch/>
        </p:blipFill>
        <p:spPr>
          <a:xfrm>
            <a:off x="286383" y="1608076"/>
            <a:ext cx="2470786" cy="273015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044217" y="2667081"/>
            <a:ext cx="3923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different types of variables (described on next slide). You must chose the type of variable before creating one.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714407" y="3137932"/>
            <a:ext cx="1207785" cy="124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3432" t="5473" r="44188" b="43617"/>
          <a:stretch/>
        </p:blipFill>
        <p:spPr>
          <a:xfrm>
            <a:off x="3539182" y="4636915"/>
            <a:ext cx="1055386" cy="1389908"/>
          </a:xfrm>
          <a:prstGeom prst="rect">
            <a:avLst/>
          </a:prstGeom>
        </p:spPr>
      </p:pic>
      <p:sp>
        <p:nvSpPr>
          <p:cNvPr id="33" name="Content Placeholder 2"/>
          <p:cNvSpPr txBox="1">
            <a:spLocks/>
          </p:cNvSpPr>
          <p:nvPr/>
        </p:nvSpPr>
        <p:spPr>
          <a:xfrm>
            <a:off x="5570841" y="4485400"/>
            <a:ext cx="2995725" cy="82844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1800" dirty="0" smtClean="0"/>
              <a:t>Once created, you can read and write values to the variable.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4681729" y="4968392"/>
            <a:ext cx="709729" cy="622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2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Different types of variables can store different types of information.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Text – any text, e.g.: “Robots are great” or ”Run 2”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Numeric – any number, e.g.: 5, 5.2 or -4.22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Logic – True or False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Numeric Array – a collection of numbers, e.g.: (5,2,2) or (3,4,5,6)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Logic Array – a collection of true/false values, e.g.: (T, F) or (F, F, T, F)</a:t>
            </a:r>
          </a:p>
          <a:p>
            <a:r>
              <a:rPr lang="en-US" dirty="0" smtClean="0"/>
              <a:t>In this lesson, we only use numeric variables. Logic variables and arrays will be covered in another lesson.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9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Menu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068" y="1959429"/>
            <a:ext cx="8586181" cy="41667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Challenge: Make a menu system that lets you perform 4 actions based on the button pressed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a variable to store the current menu choice.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Display the menu description for the current menu choice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Wait for the user to press a button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Based on the button press: run the code for the menu choice (for middle button), or increase/decrease the menu choice variable (for up/down buttons)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 back to 2…</a:t>
            </a:r>
          </a:p>
          <a:p>
            <a:pPr marL="0" indent="0">
              <a:buNone/>
            </a:pPr>
            <a:endParaRPr lang="en-US" sz="3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8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Step 1: Convert Menu Item Code to My Blocks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658" y="3754933"/>
            <a:ext cx="7543801" cy="1929305"/>
          </a:xfrm>
        </p:spPr>
        <p:txBody>
          <a:bodyPr/>
          <a:lstStyle/>
          <a:p>
            <a:r>
              <a:rPr lang="en-US" dirty="0"/>
              <a:t>You need to convert long set of actions into its own My Block </a:t>
            </a:r>
          </a:p>
          <a:p>
            <a:r>
              <a:rPr lang="en-US" dirty="0"/>
              <a:t>If you don’t know how to make a My Block, see the Intermediate lesson on My Blocks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2"/>
          <a:stretch/>
        </p:blipFill>
        <p:spPr>
          <a:xfrm>
            <a:off x="1005574" y="1919980"/>
            <a:ext cx="4513150" cy="16980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714746" y="2572259"/>
            <a:ext cx="928036" cy="74888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5020" y="5790701"/>
            <a:ext cx="7593263" cy="646331"/>
          </a:xfrm>
          <a:prstGeom prst="rect">
            <a:avLst/>
          </a:prstGeom>
          <a:solidFill>
            <a:srgbClr val="40749B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There is no Step 1 and 2 in the EV3 Code file.  Learn Step 1 and 2 from the </a:t>
            </a:r>
            <a:r>
              <a:rPr lang="en-US" dirty="0" err="1" smtClean="0">
                <a:solidFill>
                  <a:schemeClr val="bg1"/>
                </a:solidFill>
              </a:rPr>
              <a:t>Powerpoint</a:t>
            </a:r>
            <a:r>
              <a:rPr lang="en-US" dirty="0" smtClean="0">
                <a:solidFill>
                  <a:schemeClr val="bg1"/>
                </a:solidFill>
              </a:rPr>
              <a:t>/PDF and then continue with Step 3 in the EV3 Code file.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53680" y="62113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Screenshot 2014-12-17 23.41.1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24" y="2114955"/>
            <a:ext cx="1003300" cy="1308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7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Step 2: Add a Current Menu Choice Variable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01956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Variables can be used to store information such as a sensor reading. In this program, we are going to use a variable to store the current menu choice.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0910" y="5014276"/>
            <a:ext cx="2994896" cy="1400091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28831" y="2881580"/>
            <a:ext cx="4250944" cy="34188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To create a variable: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Add a variable block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Select the type of variable by changing the mode to  “Write X” where X is one of Text, Numeric, Logic, Numeric Array or Logic Array. Since we are storing the menu choice number – chose Numeric. </a:t>
            </a:r>
          </a:p>
          <a:p>
            <a:pPr marL="544068" lvl="1" indent="-342900">
              <a:buFont typeface="+mj-lt"/>
              <a:buAutoNum type="arabicPeriod"/>
            </a:pPr>
            <a:endParaRPr lang="en-US" dirty="0" smtClean="0"/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Click on the box at the top right and select Add Variable. For this program, create a variable called “Menu Choice”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75150" y="2467272"/>
            <a:ext cx="3259471" cy="273015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4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Step 3: Display Current Menu Choice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45734"/>
            <a:ext cx="8574087" cy="9896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You can combine a switch block set to numeric mode and a variable block set to read to </a:t>
            </a:r>
            <a:r>
              <a:rPr lang="en-US" dirty="0" smtClean="0"/>
              <a:t>display the current menu choice</a:t>
            </a:r>
          </a:p>
          <a:p>
            <a:r>
              <a:rPr lang="en-US" dirty="0" smtClean="0"/>
              <a:t>You should select just the switch block and create a My Block called </a:t>
            </a:r>
            <a:r>
              <a:rPr lang="en-US" dirty="0" err="1" smtClean="0"/>
              <a:t>Display_Menu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6" descr="Screenshot 2014-12-17 23.30.41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"/>
          <a:stretch/>
        </p:blipFill>
        <p:spPr>
          <a:xfrm>
            <a:off x="659394" y="2943138"/>
            <a:ext cx="8073622" cy="32853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76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2874</TotalTime>
  <Words>1001</Words>
  <Application>Microsoft Macintosh PowerPoint</Application>
  <PresentationFormat>On-screen Show (4:3)</PresentationFormat>
  <Paragraphs>95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Spectrum</vt:lpstr>
      <vt:lpstr>Menu System</vt:lpstr>
      <vt:lpstr>Lesson Objectives</vt:lpstr>
      <vt:lpstr>A Fancier Menu System</vt:lpstr>
      <vt:lpstr>New Tool: Variables</vt:lpstr>
      <vt:lpstr>Variable Types</vt:lpstr>
      <vt:lpstr>Menu Challenge</vt:lpstr>
      <vt:lpstr>Step 1: Convert Menu Item Code to My Blocks</vt:lpstr>
      <vt:lpstr>Step 2: Add a Current Menu Choice Variable </vt:lpstr>
      <vt:lpstr>Step 3: Display Current Menu Choice</vt:lpstr>
      <vt:lpstr>Step 4: Increasing/Decreasing Menu Choice</vt:lpstr>
      <vt:lpstr>Step 5: Using a Variable to Run Menu Item Chosen</vt:lpstr>
      <vt:lpstr>Final Solution</vt:lpstr>
      <vt:lpstr>Next Steps</vt:lpstr>
      <vt:lpstr>Credits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cp:lastModifiedBy>Sanjay Seshan</cp:lastModifiedBy>
  <cp:revision>9</cp:revision>
  <dcterms:created xsi:type="dcterms:W3CDTF">2014-10-28T21:59:38Z</dcterms:created>
  <dcterms:modified xsi:type="dcterms:W3CDTF">2015-04-09T21:09:50Z</dcterms:modified>
</cp:coreProperties>
</file>