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5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6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80C8-A25D-4B49-9B58-8039CF8D0B13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35CC-D3CF-F448-974C-85B7EAC15060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E50E-4B01-5342-AAEE-43F634B00956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BF10-E5D3-B844-A971-5662EC58E5FA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ED16-C6B5-9047-B121-942FB4D6A11E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D9D5-67B2-D241-AC86-521B4A5982B7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AAA-B7A6-3E4B-8C56-CBB583232FF9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4F02-B784-8148-B77E-41CDBD329E20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D733-C8B9-5D44-92F8-4144A81CD44F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t>4/9/15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4830-A217-2C4A-A75B-DFB68F2E875F}" type="datetime1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mailto:frank.levine@gmail.com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Parallel Beam Synchronization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the “sync problem”?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When you write code with parallel beams, you are not certain when the two beams will complete. You don’t know if one beam might finish before the other.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are 4 ways to solve this problem?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Use variables, data wires, loops or My Blocks to make sure that the parallel beams compete before moving on to the next block of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created by Sanjay Seshan and Arvind Seshan from Droids 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Original Gyro Turn code was provided by the Construction Mavericks (</a:t>
            </a:r>
            <a:r>
              <a:rPr lang="en-US" sz="2400" dirty="0" smtClean="0">
                <a:hlinkClick r:id="rId4"/>
              </a:rPr>
              <a:t>frank.levine@gmail.com</a:t>
            </a:r>
            <a:r>
              <a:rPr lang="en-US" sz="2400" dirty="0" smtClean="0"/>
              <a:t>)</a:t>
            </a:r>
            <a:endParaRPr lang="en-US" dirty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Lesson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Understand what the “synch problem” is when you use parallel beams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 techniques to to ensure that two beams end before moving to the next block of code (variables, data wires, loops and My Blocks)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Prerequisites: Parallel Beams Lesson, Data Wires, Variables, My Blocks with Inputs and 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Using Parallel Beams Inside Programs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Parallel beams are great for doing two things at the same time</a:t>
            </a:r>
          </a:p>
          <a:p>
            <a:pPr lvl="1"/>
            <a:r>
              <a:rPr lang="en-US" sz="1600" dirty="0" smtClean="0"/>
              <a:t>Often want to do something after you complete the Parallel Beam</a:t>
            </a:r>
          </a:p>
          <a:p>
            <a:pPr lvl="1"/>
            <a:r>
              <a:rPr lang="en-US" sz="1600" dirty="0" smtClean="0"/>
              <a:t>Hard to tell which beam will finish first  </a:t>
            </a:r>
            <a:r>
              <a:rPr lang="en-US" sz="1600" dirty="0" smtClean="0">
                <a:solidFill>
                  <a:srgbClr val="FF6600"/>
                </a:solidFill>
              </a:rPr>
              <a:t>(called the “synch problem”)</a:t>
            </a:r>
          </a:p>
          <a:p>
            <a:r>
              <a:rPr lang="en-US" sz="1600" dirty="0" smtClean="0"/>
              <a:t>Need to synchronize the beams to make sure that blocks execute when you expect them 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1016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In the picture below, will </a:t>
            </a:r>
            <a:r>
              <a:rPr lang="en-US" sz="1600" dirty="0"/>
              <a:t>the turn start after motor A is done or before</a:t>
            </a:r>
            <a:r>
              <a:rPr lang="en-US" sz="1600" dirty="0" smtClean="0"/>
              <a:t>?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2" y="37408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4223673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60070"/>
            <a:ext cx="7658100" cy="587131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Ensure That </a:t>
            </a:r>
            <a:r>
              <a:rPr lang="en-US" sz="3600" dirty="0"/>
              <a:t>B</a:t>
            </a:r>
            <a:r>
              <a:rPr lang="en-US" sz="3600" dirty="0" smtClean="0"/>
              <a:t>oth </a:t>
            </a:r>
            <a:r>
              <a:rPr lang="en-US" sz="3600" dirty="0"/>
              <a:t>B</a:t>
            </a:r>
            <a:r>
              <a:rPr lang="en-US" sz="3600" dirty="0" smtClean="0"/>
              <a:t>eams </a:t>
            </a:r>
            <a:r>
              <a:rPr lang="en-US" sz="3600" dirty="0"/>
              <a:t>F</a:t>
            </a:r>
            <a:r>
              <a:rPr lang="en-US" sz="3600" dirty="0" smtClean="0"/>
              <a:t>inished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377489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this example, we want both the 720 degree move steering (the move) and the motor A move to finish before the 360 degree move steering (the turn)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are several ways to do this: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(see slide 4)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Wires</a:t>
            </a:r>
            <a:r>
              <a:rPr lang="en-US" dirty="0" smtClean="0"/>
              <a:t> (see slide 5)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Loops</a:t>
            </a:r>
            <a:r>
              <a:rPr lang="en-US" dirty="0" smtClean="0"/>
              <a:t> (see slide 6)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My blocks </a:t>
            </a:r>
            <a:r>
              <a:rPr lang="en-US" dirty="0" smtClean="0"/>
              <a:t>(see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“synch problem” in the corresponding EV3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Use Variables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69568"/>
            <a:ext cx="7543800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“variables” in the corresponding EV3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Wires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7" y="1846263"/>
            <a:ext cx="6491215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“wires” in the corresponding EV3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Loops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8" y="2015210"/>
            <a:ext cx="6204135" cy="4189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“loops” in the corresponding EV3 code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74" y="553166"/>
            <a:ext cx="8002606" cy="95367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Use My Blocks to Synchronize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06" y="1837870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“My </a:t>
            </a:r>
            <a:r>
              <a:rPr lang="en-US" dirty="0"/>
              <a:t>B</a:t>
            </a:r>
            <a:r>
              <a:rPr lang="en-US" dirty="0" smtClean="0"/>
              <a:t>locks” in the corresponding EV3 code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313" y="2427516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</a:t>
            </a:r>
            <a:r>
              <a:rPr lang="en-US" dirty="0" err="1" smtClean="0"/>
              <a:t>Parallel_Beam_My_Blocks</a:t>
            </a:r>
            <a:r>
              <a:rPr lang="en-US" dirty="0" smtClean="0"/>
              <a:t>” in the corresponding EV3 code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Challenge: Squaring on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Synchronization is critical for aligning on a line using parallel beams </a:t>
            </a:r>
          </a:p>
          <a:p>
            <a:r>
              <a:rPr lang="en-US" dirty="0" smtClean="0"/>
              <a:t>As a challenge, complete the Squaring on Line lesson.</a:t>
            </a:r>
          </a:p>
          <a:p>
            <a:r>
              <a:rPr lang="en-US" dirty="0" smtClean="0"/>
              <a:t>Note: You must ensure that both beams in an align are completed before moving onto the next block</a:t>
            </a:r>
          </a:p>
          <a:p>
            <a:pPr lvl="1"/>
            <a:r>
              <a:rPr lang="en-US" dirty="0" smtClean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is from the Squaring on a Line Lesson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2900</TotalTime>
  <Words>576</Words>
  <Application>Microsoft Macintosh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Parallel Beam Synchronization</vt:lpstr>
      <vt:lpstr>Lesson Objectives</vt:lpstr>
      <vt:lpstr>Using Parallel Beams Inside Programs</vt:lpstr>
      <vt:lpstr>Ensure That Both Beams Finished</vt:lpstr>
      <vt:lpstr>Use Variables To Synchronize</vt:lpstr>
      <vt:lpstr>Use Wires to Synchronize</vt:lpstr>
      <vt:lpstr>Use Loops to Synchronize</vt:lpstr>
      <vt:lpstr>Use My Blocks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Sanjay Seshan</cp:lastModifiedBy>
  <cp:revision>12</cp:revision>
  <dcterms:created xsi:type="dcterms:W3CDTF">2014-10-28T21:59:38Z</dcterms:created>
  <dcterms:modified xsi:type="dcterms:W3CDTF">2015-04-09T21:11:21Z</dcterms:modified>
</cp:coreProperties>
</file>