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406" r:id="rId2"/>
    <p:sldId id="405" r:id="rId3"/>
    <p:sldId id="411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76" r:id="rId13"/>
    <p:sldId id="409" r:id="rId14"/>
    <p:sldId id="410" r:id="rId15"/>
    <p:sldId id="377" r:id="rId16"/>
    <p:sldId id="408" r:id="rId17"/>
    <p:sldId id="40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6218" autoAdjust="0"/>
  </p:normalViewPr>
  <p:slideViewPr>
    <p:cSldViewPr snapToGrid="0" snapToObjects="1">
      <p:cViewPr varScale="1">
        <p:scale>
          <a:sx n="119" d="100"/>
          <a:sy n="119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61B-93B6-4F06-B1B1-18CE8B776B63}" type="datetime1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EDC6-6210-49BD-9CBD-95D1AAFCD29A}" type="datetime1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44B-8CBC-44B6-AD55-CE65907D5BC2}" type="datetime1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FD62-63FF-49C2-8E55-5CF77D7A0691}" type="datetime1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C12-C1B2-4EB6-B00D-5EA047746BFE}" type="datetime1">
              <a:rPr lang="en-US" smtClean="0"/>
              <a:t>3/21/15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DC5-FABD-4CD0-9B35-897035875FB2}" type="datetime1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551-81A0-4A41-B672-39D202B67A67}" type="datetime1">
              <a:rPr lang="en-US" smtClean="0"/>
              <a:t>3/21/15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93B4-6620-4F3A-9A8C-6A619592FB07}" type="datetime1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DDA-3CA6-4617-8B7E-B5E120C5BC04}" type="datetime1">
              <a:rPr lang="en-US" smtClean="0"/>
              <a:t>3/21/15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D056-0074-4E40-B1A7-1409BEB26454}" type="datetime1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3C24-83FF-47B3-BCFC-45BFD7130B03}" type="datetime1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43CE61-8FA2-40C7-B457-2C5467A12179}" type="datetime1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6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6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tags" Target="../tags/tag29.xml"/><Relationship Id="rId16" Type="http://schemas.openxmlformats.org/officeDocument/2006/relationships/tags" Target="../tags/tag30.xml"/><Relationship Id="rId17" Type="http://schemas.openxmlformats.org/officeDocument/2006/relationships/tags" Target="../tags/tag31.xml"/><Relationship Id="rId18" Type="http://schemas.openxmlformats.org/officeDocument/2006/relationships/tags" Target="../tags/tag32.xml"/><Relationship Id="rId19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Basic Line </a:t>
            </a:r>
            <a:r>
              <a:rPr lang="en-US" sz="2800" dirty="0">
                <a:solidFill>
                  <a:srgbClr val="FF0000"/>
                </a:solidFill>
              </a:rPr>
              <a:t>Follower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 </a:t>
            </a:r>
            <a:r>
              <a:rPr lang="en-US" dirty="0"/>
              <a:t>Write a program that follows the RIGHT edge of a line.</a:t>
            </a:r>
          </a:p>
          <a:p>
            <a:r>
              <a:rPr lang="en-US" dirty="0"/>
              <a:t>Hints: If your sensor sees black, turn </a:t>
            </a:r>
            <a:r>
              <a:rPr lang="en-US" dirty="0" smtClean="0"/>
              <a:t>right</a:t>
            </a:r>
            <a:r>
              <a:rPr lang="en-US" dirty="0" smtClean="0"/>
              <a:t>. </a:t>
            </a:r>
            <a:r>
              <a:rPr lang="en-US" dirty="0"/>
              <a:t>If your sensor sees white, </a:t>
            </a:r>
            <a:r>
              <a:rPr lang="en-US"/>
              <a:t>turn </a:t>
            </a:r>
            <a:r>
              <a:rPr lang="en-US" smtClean="0"/>
              <a:t>left. </a:t>
            </a:r>
            <a:r>
              <a:rPr lang="en-US" dirty="0"/>
              <a:t>Use loops and switches!</a:t>
            </a:r>
          </a:p>
          <a:p>
            <a:r>
              <a:rPr lang="en-US" dirty="0">
                <a:solidFill>
                  <a:srgbClr val="FF0000"/>
                </a:solidFill>
              </a:rPr>
              <a:t>Step 2: </a:t>
            </a:r>
            <a:r>
              <a:rPr lang="en-US" dirty="0"/>
              <a:t>Try it out on different lines.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Did your line follower work the same on straight and curved lines?</a:t>
            </a:r>
          </a:p>
          <a:p>
            <a:r>
              <a:rPr lang="en-US" dirty="0">
                <a:solidFill>
                  <a:srgbClr val="FF0000"/>
                </a:solidFill>
              </a:rPr>
              <a:t>Step 3: If not, </a:t>
            </a:r>
            <a:r>
              <a:rPr lang="en-US" dirty="0"/>
              <a:t>instead of turn Steering = 50, try smaller values. </a:t>
            </a:r>
          </a:p>
          <a:p>
            <a:r>
              <a:rPr lang="en-US" dirty="0"/>
              <a:t>Is it better on the curved lines now?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LINE FOLLOWING CHALLENGE SOLUTION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Q. Does this program follow the Right or Left side of a line?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A. The robot is following the Right Side of the line.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Q. This line follower goes forever. How do we make this stop?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A. Change the end condition on the loop.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1: Make a line follower that stops when you press the touch sensor</a:t>
            </a:r>
          </a:p>
          <a:p>
            <a:endParaRPr lang="en-US" sz="2800" dirty="0"/>
          </a:p>
          <a:p>
            <a:r>
              <a:rPr lang="en-US" sz="2800" dirty="0" smtClean="0"/>
              <a:t>Part 2: Make a line follower that stops after it travels a particular distance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SOLUTION: </a:t>
            </a:r>
            <a:r>
              <a:rPr lang="en-US" dirty="0" err="1" smtClean="0"/>
              <a:t>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SOLUTION: PARTICULAR distance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is it important for the robot to follow the same side of the line?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The robot only knows to check if it is on or off the line. </a:t>
            </a:r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smtClean="0"/>
              <a:t>a basic line </a:t>
            </a:r>
            <a:r>
              <a:rPr lang="en-US" dirty="0" smtClean="0"/>
              <a:t>follower.  What are some things that were not good about this line follower? Do you think the line follower can be improved?</a:t>
            </a:r>
          </a:p>
          <a:p>
            <a:r>
              <a:rPr lang="en-US" dirty="0"/>
              <a:t>	</a:t>
            </a:r>
            <a:r>
              <a:rPr lang="en-US" b="0" dirty="0" smtClean="0"/>
              <a:t>It wiggles a lot. Smoother line followers are described in the	Advanced lessons</a:t>
            </a:r>
            <a:endParaRPr lang="en-US" dirty="0" smtClean="0"/>
          </a:p>
          <a:p>
            <a:r>
              <a:rPr lang="en-US" dirty="0" smtClean="0"/>
              <a:t>What sensor measures how far you have travelled?</a:t>
            </a:r>
          </a:p>
          <a:p>
            <a:r>
              <a:rPr lang="en-US" dirty="0"/>
              <a:t>	</a:t>
            </a:r>
            <a:r>
              <a:rPr lang="en-US" b="0" dirty="0" smtClean="0"/>
              <a:t>The rotation sensor used in Challenge 2 solution measures 	how much the wheels have turned</a:t>
            </a:r>
            <a:endParaRPr lang="en-US" dirty="0" smtClean="0"/>
          </a:p>
          <a:p>
            <a:r>
              <a:rPr lang="en-US" dirty="0" smtClean="0"/>
              <a:t>How would you write a line follower that will stop when it sees a line? Or another color?</a:t>
            </a:r>
          </a:p>
          <a:p>
            <a:r>
              <a:rPr lang="en-US" dirty="0"/>
              <a:t>	</a:t>
            </a:r>
            <a:r>
              <a:rPr lang="en-US" b="0" dirty="0" smtClean="0"/>
              <a:t>Change the loop exit condition to use the color sensor.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tutorial was created by Sanjay Seshan and Arvind Seshan from Droids Robotics.</a:t>
            </a:r>
          </a:p>
          <a:p>
            <a:r>
              <a:rPr lang="en-US" smtClean="0"/>
              <a:t>More lessons are available at www.ev3lessons.com</a:t>
            </a:r>
          </a:p>
          <a:p>
            <a:r>
              <a:rPr lang="en-US" smtClean="0"/>
              <a:t>Author’s Email: </a:t>
            </a:r>
            <a:r>
              <a:rPr lang="en-US" smtClean="0">
                <a:hlinkClick r:id="rId3"/>
              </a:rPr>
              <a:t>team@droidsrobotics.org</a:t>
            </a: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humans and robots follow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get a robot to follow a line using Color Mode on the EV3 Color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until a sensor is activated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for a particular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combine sensors, loops and switches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Slides 4-7 are animated.  For students to better understand how a line follower works and how a human and a robot follow a line, we recommend that you play the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Give each student/team a copy of the worksheet.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Challenge 1 begins on slide 10 and Challenge 2 on Slide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Discussion Guide is on Slide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More advanced students might be interested in other line followers on EV3Lessons.com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FOLLOW THE MIDDLE?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smtClean="0"/>
              <a:t>Humans want to follow the line in the middle.  </a:t>
            </a:r>
          </a:p>
          <a:p>
            <a:r>
              <a:rPr lang="en-US" dirty="0" smtClean="0"/>
              <a:t>Let’s have the robot do the same thing using the </a:t>
            </a:r>
            <a:r>
              <a:rPr lang="en-US" dirty="0" smtClean="0">
                <a:solidFill>
                  <a:srgbClr val="FF0000"/>
                </a:solidFill>
              </a:rPr>
              <a:t>Color Sensor</a:t>
            </a:r>
          </a:p>
          <a:p>
            <a:r>
              <a:rPr lang="en-US" dirty="0" smtClean="0"/>
              <a:t>What type of questions can we ask using this sensor</a:t>
            </a:r>
          </a:p>
          <a:p>
            <a:pPr lvl="1"/>
            <a:r>
              <a:rPr lang="en-US" dirty="0" smtClean="0"/>
              <a:t>Are you on line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Seems to work fine here…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OH NO… my robot is running away….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When the robot leaves the left side of the line, the program no longer works!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Following: ROBOT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Why could the Human follow the middle?: 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ahead.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the whole line and its surroundings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>
                <a:solidFill>
                  <a:srgbClr val="FF0000"/>
                </a:solidFill>
              </a:rPr>
              <a:t>see both sides</a:t>
            </a:r>
            <a:r>
              <a:rPr lang="en-US" dirty="0" smtClean="0"/>
              <a:t> and which side they left</a:t>
            </a:r>
          </a:p>
          <a:p>
            <a:endParaRPr lang="en-US" dirty="0" smtClean="0"/>
          </a:p>
          <a:p>
            <a:r>
              <a:rPr lang="en-US" dirty="0" smtClean="0"/>
              <a:t>Why can’t the Robot do the same thing?: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Can’t tell right or left side of the line</a:t>
            </a: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How do we make sure the robot always veers off on the SAME SIDE of the line?</a:t>
            </a:r>
          </a:p>
          <a:p>
            <a:pPr lvl="2"/>
            <a:r>
              <a:rPr lang="en-US" dirty="0" smtClean="0"/>
              <a:t>Instead of the middle, could the robot follow the “edge”?</a:t>
            </a:r>
          </a:p>
          <a:p>
            <a:pPr lvl="1"/>
            <a:r>
              <a:rPr lang="en-US" dirty="0" smtClean="0"/>
              <a:t>So now the robot will fall off only the same side.</a:t>
            </a:r>
          </a:p>
          <a:p>
            <a:pPr lvl="1"/>
            <a:r>
              <a:rPr lang="en-US" dirty="0" smtClean="0"/>
              <a:t>We will now show you how this works!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ROBOT LINE FOLLOWING Happens on the edges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443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Left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596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Right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robot has to choose which way to turn when the color sensor sees a different color.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The answer depends on what side of the line you are following!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right.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left.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starting the roboT on the correct side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6195</TotalTime>
  <Words>862</Words>
  <Application>Microsoft Macintosh PowerPoint</Application>
  <PresentationFormat>On-screen Show (4:3)</PresentationFormat>
  <Paragraphs>131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Helvetica Neue</vt:lpstr>
      <vt:lpstr>Zapf Dingbats</vt:lpstr>
      <vt:lpstr>Essential</vt:lpstr>
      <vt:lpstr>BEGINNER PROGRAMMING Lesson</vt:lpstr>
      <vt:lpstr>LESSON OBJECTIVES</vt:lpstr>
      <vt:lpstr>TEACHER INSTRUCTIONS</vt:lpstr>
      <vt:lpstr>FOLLOW THE MIDDLE?</vt:lpstr>
      <vt:lpstr>PowerPoint Presentation</vt:lpstr>
      <vt:lpstr>PowerPoint Presentation</vt:lpstr>
      <vt:lpstr>Line Following: ROBOT STYLE</vt:lpstr>
      <vt:lpstr>ROBOT LINE FOLLOWING Happens on the edges</vt:lpstr>
      <vt:lpstr>starting the roboT on the correct side</vt:lpstr>
      <vt:lpstr>Line Follower challenge 1</vt:lpstr>
      <vt:lpstr>LINE FOLLOWING CHALLENGE SOLUTION</vt:lpstr>
      <vt:lpstr>CHALLENGE 1 SOLUTION</vt:lpstr>
      <vt:lpstr>Line follower challenge 2</vt:lpstr>
      <vt:lpstr>Challenge 2 SOLUTION: SEnsor</vt:lpstr>
      <vt:lpstr>Challenge 2 SOLUTION: PARTICULAR distance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cp:lastModifiedBy>Microsoft Office User</cp:lastModifiedBy>
  <cp:revision>3</cp:revision>
  <dcterms:created xsi:type="dcterms:W3CDTF">2014-08-07T02:19:13Z</dcterms:created>
  <dcterms:modified xsi:type="dcterms:W3CDTF">2015-03-21T13:38:57Z</dcterms:modified>
</cp:coreProperties>
</file>