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-112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Display Block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</a:t>
            </a:r>
            <a:r>
              <a:rPr lang="en-US" altLang="en-US" dirty="0" smtClean="0"/>
              <a:t>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0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you write a program to display text in the middle of the screen?</a:t>
            </a:r>
          </a:p>
          <a:p>
            <a:pPr lvl="1"/>
            <a:r>
              <a:rPr lang="en-US" altLang="en-US" smtClean="0"/>
              <a:t>Display “Hello World”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Make the display block run for 3 seconds</a:t>
            </a:r>
          </a:p>
          <a:p>
            <a:endParaRPr lang="en-US" altLang="en-US" smtClean="0"/>
          </a:p>
          <a:p>
            <a:r>
              <a:rPr lang="en-US" altLang="en-US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6298</TotalTime>
  <Words>680</Words>
  <PresentationFormat>On-screen Show (4:3)</PresentationFormat>
  <Paragraphs>111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BEGINNER EV3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Displaying an image in PIXEL Mode</vt:lpstr>
      <vt:lpstr>DISPLAY BLOCK CHALLENGE 2</vt:lpstr>
      <vt:lpstr>CHALLENGE 2 Solution</vt:lpstr>
      <vt:lpstr>Discussion Guide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2015-02-28T02:38:38Z</dcterms:modified>
</cp:coreProperties>
</file>