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15"/>
  </p:notesMasterIdLst>
  <p:handoutMasterIdLst>
    <p:handoutMasterId r:id="rId16"/>
  </p:handoutMasterIdLst>
  <p:sldIdLst>
    <p:sldId id="408" r:id="rId3"/>
    <p:sldId id="411" r:id="rId4"/>
    <p:sldId id="258" r:id="rId5"/>
    <p:sldId id="322" r:id="rId6"/>
    <p:sldId id="290" r:id="rId7"/>
    <p:sldId id="259" r:id="rId8"/>
    <p:sldId id="296" r:id="rId9"/>
    <p:sldId id="409" r:id="rId10"/>
    <p:sldId id="295" r:id="rId11"/>
    <p:sldId id="410" r:id="rId12"/>
    <p:sldId id="400" r:id="rId13"/>
    <p:sldId id="40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57" autoAdjust="0"/>
    <p:restoredTop sz="95652" autoAdjust="0"/>
  </p:normalViewPr>
  <p:slideViewPr>
    <p:cSldViewPr snapToGrid="0" snapToObjects="1">
      <p:cViewPr varScale="1">
        <p:scale>
          <a:sx n="109" d="100"/>
          <a:sy n="109" d="100"/>
        </p:scale>
        <p:origin x="-8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-1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2/27/15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2/27/15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5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8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2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2B30-379C-4202-B1F3-D3B522878603}" type="datetime1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A3EB-3DEA-48FE-9BFC-EC2522B74ADE}" type="datetime1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3115-2338-48F2-AC41-157C6B87719A}" type="datetime1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F7A2-CC09-4E29-8283-AB801139ECC9}" type="datetime1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619B-604B-42D5-BB8F-A8BCBE6B2F1D}" type="datetime1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9A95-D134-4392-8040-E268F7574361}" type="datetime1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18EF-5B37-49DF-9C9A-FBD17F454B3B}" type="datetime1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6CA9-EE68-465B-9E04-0F5EF2792ACB}" type="datetime1">
              <a:rPr lang="en-US" smtClean="0"/>
              <a:t>2/27/15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C8DF-748B-4FF9-AC64-D91D47300A50}" type="datetime1">
              <a:rPr lang="en-US" smtClean="0"/>
              <a:t>2/27/15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64FC-0B07-4FCC-A4B7-2A793D98D8AF}" type="datetime1">
              <a:rPr lang="en-US" smtClean="0"/>
              <a:t>2/27/15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0B84-0603-4FC7-84D9-BD9D09332374}" type="datetime1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8E-D881-4525-B70A-DE14D094364E}" type="datetime1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47C5-502E-4DBE-A7FD-E03B64209305}" type="datetime1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AC36-85B5-4E03-A156-994A603185BA}" type="datetime1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BB1B-B86C-463F-9D70-9FBBAE58DDBA}" type="datetime1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3E62-AF39-4395-90BD-B8A775E66488}" type="datetime1">
              <a:rPr lang="en-US" smtClean="0"/>
              <a:t>2/27/15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39D2-F48F-443B-BF38-2A6C95CF6A7F}" type="datetime1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8AE1-8CA8-48CF-ABF4-408B23C67943}" type="datetime1">
              <a:rPr lang="en-US" smtClean="0"/>
              <a:t>2/27/15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D99D-AE80-4750-840C-EB9806DF3A06}" type="datetime1">
              <a:rPr lang="en-US" smtClean="0"/>
              <a:t>2/27/15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DAF1-C883-426E-9BD0-729F56E7A62E}" type="datetime1">
              <a:rPr lang="en-US" smtClean="0"/>
              <a:t>2/27/15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421B-2FF4-4681-B8FD-017EFCF479E2}" type="datetime1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46EC-01D0-4B23-8616-BD85B7D82CBA}" type="datetime1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9A57015-001D-4DE7-896F-4E51C0D3D8D0}" type="datetime1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9A880-9C41-474C-89CB-FEF116EF758F}" type="datetime1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eam@droidsrobotics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Topics Covered: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EV3 Basics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Introduction to the EV3 Brick and Software</a:t>
            </a: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26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0082"/>
          </a:xfrm>
        </p:spPr>
        <p:txBody>
          <a:bodyPr/>
          <a:lstStyle/>
          <a:p>
            <a:r>
              <a:rPr lang="en-US" dirty="0" smtClean="0"/>
              <a:t>Useful Icons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267712"/>
            <a:ext cx="70125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</a:rPr>
              <a:t>List Programs in Project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List of 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</a:rPr>
              <a:t>all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programs in the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project 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Select: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T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he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cursor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looks like an arrow and you can pick specific blocks or areas of the screen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Pan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: The cursor looks like a hand.  When you click and move the mouse, you can move through the program when it goes beyond one screen.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Comments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:  C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lick on this icon to create the comment box</a:t>
            </a:r>
            <a:endParaRPr lang="en-US" dirty="0" smtClean="0">
              <a:latin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</a:rPr>
              <a:t>Save </a:t>
            </a:r>
            <a:r>
              <a:rPr lang="en-US" b="1" dirty="0">
                <a:latin typeface="Calibri" panose="020F0502020204030204" pitchFamily="34" charset="0"/>
              </a:rPr>
              <a:t>Project</a:t>
            </a:r>
            <a:r>
              <a:rPr lang="en-US" dirty="0">
                <a:latin typeface="Calibri" panose="020F0502020204030204" pitchFamily="34" charset="0"/>
              </a:rPr>
              <a:t>: S</a:t>
            </a:r>
            <a:r>
              <a:rPr lang="en-US" dirty="0" smtClean="0">
                <a:latin typeface="Calibri" panose="020F0502020204030204" pitchFamily="34" charset="0"/>
              </a:rPr>
              <a:t>ave </a:t>
            </a:r>
            <a:r>
              <a:rPr lang="en-US" dirty="0">
                <a:latin typeface="Calibri" panose="020F0502020204030204" pitchFamily="34" charset="0"/>
              </a:rPr>
              <a:t>the current version of your </a:t>
            </a:r>
            <a:r>
              <a:rPr lang="en-US" dirty="0" smtClean="0">
                <a:latin typeface="Calibri" panose="020F0502020204030204" pitchFamily="34" charset="0"/>
              </a:rPr>
              <a:t>project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</a:rPr>
              <a:t>Undo </a:t>
            </a:r>
            <a:r>
              <a:rPr lang="en-US" b="1" dirty="0">
                <a:latin typeface="Calibri" panose="020F0502020204030204" pitchFamily="34" charset="0"/>
              </a:rPr>
              <a:t>and Redo</a:t>
            </a:r>
            <a:r>
              <a:rPr lang="en-US" dirty="0">
                <a:latin typeface="Calibri" panose="020F0502020204030204" pitchFamily="34" charset="0"/>
              </a:rPr>
              <a:t>: U</a:t>
            </a:r>
            <a:r>
              <a:rPr lang="en-US" dirty="0" smtClean="0">
                <a:latin typeface="Calibri" panose="020F0502020204030204" pitchFamily="34" charset="0"/>
              </a:rPr>
              <a:t>ndo </a:t>
            </a:r>
            <a:r>
              <a:rPr lang="en-US" dirty="0">
                <a:latin typeface="Calibri" panose="020F0502020204030204" pitchFamily="34" charset="0"/>
              </a:rPr>
              <a:t>or redo the last </a:t>
            </a:r>
            <a:r>
              <a:rPr lang="en-US" dirty="0" smtClean="0">
                <a:latin typeface="Calibri" panose="020F0502020204030204" pitchFamily="34" charset="0"/>
              </a:rPr>
              <a:t>actions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</a:rPr>
              <a:t>Zoom </a:t>
            </a:r>
            <a:r>
              <a:rPr lang="en-US" b="1" dirty="0">
                <a:latin typeface="Calibri" panose="020F0502020204030204" pitchFamily="34" charset="0"/>
              </a:rPr>
              <a:t>Out, Zoom In, and Reset Zoom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n-US" dirty="0" smtClean="0">
                <a:latin typeface="Calibri" panose="020F0502020204030204" pitchFamily="34" charset="0"/>
              </a:rPr>
              <a:t>Use to decrease, increase or reset the magnification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0876" t="-2413" b="86848"/>
          <a:stretch/>
        </p:blipFill>
        <p:spPr>
          <a:xfrm>
            <a:off x="1080182" y="812800"/>
            <a:ext cx="5945776" cy="12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505712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16252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33244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33116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88189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71099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34045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97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EV3 Blocks: Colored Tabs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062653"/>
            <a:ext cx="2691116" cy="923330"/>
          </a:xfrm>
          <a:prstGeom prst="rect">
            <a:avLst/>
          </a:prstGeom>
          <a:solidFill>
            <a:srgbClr val="00B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ACTION BLOCKS</a:t>
            </a:r>
          </a:p>
          <a:p>
            <a:pPr algn="ctr"/>
            <a:r>
              <a:rPr lang="en-US" dirty="0" smtClean="0"/>
              <a:t>Move, Large &amp; Medium Motor, Display…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4807" y="1062653"/>
            <a:ext cx="2691116" cy="92333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FLOW BLOCKS</a:t>
            </a:r>
          </a:p>
          <a:p>
            <a:pPr algn="ctr"/>
            <a:r>
              <a:rPr lang="en-US" dirty="0" smtClean="0"/>
              <a:t>Start, Wait, Loop, Switch, Loop Interrupt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04156" y="1062653"/>
            <a:ext cx="2691116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SENSOR BLOCKS</a:t>
            </a:r>
          </a:p>
          <a:p>
            <a:pPr algn="ctr"/>
            <a:r>
              <a:rPr lang="en-US" dirty="0" smtClean="0"/>
              <a:t>Brick Buttons, Gyro, Color, Ultrasonic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4459" y="4770009"/>
            <a:ext cx="2691116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OPERATIONS</a:t>
            </a:r>
          </a:p>
          <a:p>
            <a:pPr algn="ctr"/>
            <a:r>
              <a:rPr lang="en-US" dirty="0" smtClean="0"/>
              <a:t>Variables, Array, Logic, Math, Compare…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2" y="2500884"/>
            <a:ext cx="7395649" cy="17638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23807" y="4770009"/>
            <a:ext cx="2691116" cy="923330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ADVANCED BLOCKS</a:t>
            </a:r>
          </a:p>
          <a:p>
            <a:pPr algn="ctr"/>
            <a:r>
              <a:rPr lang="en-US" dirty="0" smtClean="0"/>
              <a:t>Data Logging, Unregulated Motor…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67323" y="4770009"/>
            <a:ext cx="2691116" cy="923330"/>
          </a:xfrm>
          <a:prstGeom prst="rect">
            <a:avLst/>
          </a:prstGeom>
          <a:solidFill>
            <a:srgbClr val="6BD7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BLOCKS</a:t>
            </a:r>
          </a:p>
          <a:p>
            <a:pPr algn="ctr"/>
            <a:r>
              <a:rPr lang="en-US" dirty="0" smtClean="0"/>
              <a:t>Custom Blocks you create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05906" y="161189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11651" y="1643269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84376" y="1643269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71196" y="5317911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26226" y="5317911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485103" y="5324007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70048" y="2560320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33143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85260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678835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54891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25229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47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the EV3 brick operates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about the main components of the EV3 software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34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“Brick” Buttons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69913" indent="-569913"/>
            <a:r>
              <a:rPr lang="en-US" dirty="0"/>
              <a:t>1 = </a:t>
            </a:r>
            <a:r>
              <a:rPr lang="en-US" dirty="0" smtClean="0"/>
              <a:t>Back</a:t>
            </a:r>
            <a:br>
              <a:rPr lang="en-US" dirty="0" smtClean="0"/>
            </a:br>
            <a:r>
              <a:rPr lang="en-US" b="0" dirty="0" smtClean="0"/>
              <a:t>Undo</a:t>
            </a:r>
            <a:br>
              <a:rPr lang="en-US" b="0" dirty="0" smtClean="0"/>
            </a:br>
            <a:r>
              <a:rPr lang="en-US" b="0" dirty="0" smtClean="0"/>
              <a:t>Stop Program</a:t>
            </a:r>
            <a:br>
              <a:rPr lang="en-US" b="0" dirty="0" smtClean="0"/>
            </a:br>
            <a:r>
              <a:rPr lang="en-US" b="0" dirty="0" smtClean="0"/>
              <a:t>Turn robot off</a:t>
            </a:r>
            <a:endParaRPr lang="en-US" b="0" dirty="0"/>
          </a:p>
          <a:p>
            <a:pPr marL="569913" indent="-569913"/>
            <a:r>
              <a:rPr lang="en-US" dirty="0"/>
              <a:t>2 = Center </a:t>
            </a:r>
            <a:r>
              <a:rPr lang="en-US" dirty="0" smtClean="0"/>
              <a:t>Button</a:t>
            </a:r>
            <a:br>
              <a:rPr lang="en-US" dirty="0" smtClean="0"/>
            </a:br>
            <a:r>
              <a:rPr lang="en-US" b="0" dirty="0" smtClean="0"/>
              <a:t>Select options</a:t>
            </a:r>
            <a:br>
              <a:rPr lang="en-US" b="0" dirty="0" smtClean="0"/>
            </a:br>
            <a:r>
              <a:rPr lang="en-US" b="0" dirty="0" smtClean="0"/>
              <a:t>Run Program</a:t>
            </a:r>
            <a:br>
              <a:rPr lang="en-US" b="0" dirty="0" smtClean="0"/>
            </a:br>
            <a:r>
              <a:rPr lang="en-US" b="0" dirty="0" smtClean="0"/>
              <a:t>Turn robot on</a:t>
            </a:r>
            <a:endParaRPr lang="en-US" b="0" dirty="0"/>
          </a:p>
          <a:p>
            <a:pPr marL="569913" indent="-569913"/>
            <a:r>
              <a:rPr lang="en-US" dirty="0"/>
              <a:t>3 = </a:t>
            </a:r>
            <a:r>
              <a:rPr lang="en-US" dirty="0" smtClean="0"/>
              <a:t>L, R, </a:t>
            </a:r>
            <a:r>
              <a:rPr lang="en-US" dirty="0"/>
              <a:t>Up, Down</a:t>
            </a:r>
            <a:r>
              <a:rPr lang="en-US" b="0" dirty="0"/>
              <a:t>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Navigate </a:t>
            </a:r>
            <a:r>
              <a:rPr lang="en-US" b="0" dirty="0"/>
              <a:t>menus</a:t>
            </a:r>
          </a:p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(Last edit: 2/26/2015)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673" r="16884"/>
          <a:stretch/>
        </p:blipFill>
        <p:spPr>
          <a:xfrm>
            <a:off x="4444677" y="1063997"/>
            <a:ext cx="3670828" cy="552481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39949" y="3625479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068228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71226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74838" y="3850386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09279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68228" y="4961691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07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“Brick” Screen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23232" y="1002742"/>
            <a:ext cx="4423330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b="1" dirty="0"/>
              <a:t>Tabs on </a:t>
            </a:r>
            <a:r>
              <a:rPr lang="en-US" sz="2400" b="1" dirty="0" smtClean="0"/>
              <a:t>Screen</a:t>
            </a:r>
          </a:p>
          <a:p>
            <a:pPr eaLnBrk="1" hangingPunct="1"/>
            <a:endParaRPr lang="en-US" sz="2400" b="1" dirty="0"/>
          </a:p>
          <a:p>
            <a:pPr marL="457200" indent="-457200" eaLnBrk="1" hangingPunct="1">
              <a:buAutoNum type="arabicPeriod"/>
            </a:pPr>
            <a:r>
              <a:rPr lang="en-US" sz="2400" b="1" dirty="0" smtClean="0"/>
              <a:t>Run Recent</a:t>
            </a:r>
            <a:br>
              <a:rPr lang="en-US" sz="2400" b="1" dirty="0" smtClean="0"/>
            </a:br>
            <a:r>
              <a:rPr lang="en-US" sz="2400" dirty="0" smtClean="0"/>
              <a:t>Find programs you ran recently</a:t>
            </a:r>
            <a:endParaRPr lang="en-US" sz="2400" dirty="0"/>
          </a:p>
          <a:p>
            <a:pPr eaLnBrk="1" hangingPunct="1"/>
            <a:endParaRPr lang="en-US" sz="2400" dirty="0" smtClean="0"/>
          </a:p>
          <a:p>
            <a:pPr marL="452438" indent="-452438" defTabSz="511175" eaLnBrk="1" hangingPunct="1"/>
            <a:r>
              <a:rPr lang="en-US" sz="2400" b="1" dirty="0" smtClean="0"/>
              <a:t>2.  </a:t>
            </a:r>
            <a:r>
              <a:rPr lang="en-US" sz="2400" b="1" dirty="0"/>
              <a:t>File </a:t>
            </a:r>
            <a:r>
              <a:rPr lang="en-US" sz="2400" b="1" dirty="0" smtClean="0"/>
              <a:t>Navigation</a:t>
            </a:r>
            <a:br>
              <a:rPr lang="en-US" sz="2400" b="1" dirty="0" smtClean="0"/>
            </a:br>
            <a:r>
              <a:rPr lang="en-US" sz="2400" dirty="0" smtClean="0"/>
              <a:t>Find all programs by project</a:t>
            </a:r>
            <a:endParaRPr lang="en-US" sz="2400" dirty="0"/>
          </a:p>
          <a:p>
            <a:pPr eaLnBrk="1" hangingPunct="1"/>
            <a:endParaRPr lang="en-US" sz="2400" dirty="0" smtClean="0"/>
          </a:p>
          <a:p>
            <a:pPr marL="452438" indent="-452438" eaLnBrk="1" hangingPunct="1"/>
            <a:r>
              <a:rPr lang="en-US" sz="2400" b="1" dirty="0" smtClean="0"/>
              <a:t>3.  </a:t>
            </a:r>
            <a:r>
              <a:rPr lang="en-US" sz="2400" b="1" dirty="0"/>
              <a:t>Brick </a:t>
            </a:r>
            <a:r>
              <a:rPr lang="en-US" sz="2400" b="1" dirty="0" smtClean="0"/>
              <a:t>Apps</a:t>
            </a:r>
            <a:br>
              <a:rPr lang="en-US" sz="2400" b="1" dirty="0" smtClean="0"/>
            </a:br>
            <a:r>
              <a:rPr lang="en-US" sz="2400" dirty="0" smtClean="0"/>
              <a:t>Port views</a:t>
            </a:r>
            <a:endParaRPr lang="en-US" sz="2400" dirty="0"/>
          </a:p>
          <a:p>
            <a:pPr eaLnBrk="1" hangingPunct="1"/>
            <a:endParaRPr lang="en-US" sz="2400" dirty="0" smtClean="0"/>
          </a:p>
          <a:p>
            <a:pPr marL="452438" indent="-452438" eaLnBrk="1" hangingPunct="1"/>
            <a:r>
              <a:rPr lang="en-US" sz="2400" b="1" dirty="0" smtClean="0"/>
              <a:t>4.  Settings</a:t>
            </a:r>
            <a:br>
              <a:rPr lang="en-US" sz="2400" b="1" dirty="0" smtClean="0"/>
            </a:br>
            <a:r>
              <a:rPr lang="en-US" sz="2400" dirty="0" smtClean="0"/>
              <a:t>Bluetooth, </a:t>
            </a:r>
            <a:r>
              <a:rPr lang="en-US" sz="2400" dirty="0" err="1" smtClean="0"/>
              <a:t>Wifi</a:t>
            </a:r>
            <a:r>
              <a:rPr lang="en-US" sz="2400" dirty="0" smtClean="0"/>
              <a:t>, Volume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93265" y="1002742"/>
            <a:ext cx="4084673" cy="2864860"/>
            <a:chOff x="204807" y="1706645"/>
            <a:chExt cx="4084673" cy="2864860"/>
          </a:xfrm>
        </p:grpSpPr>
        <p:pic>
          <p:nvPicPr>
            <p:cNvPr id="26" name="Picture 25" descr="Screen Shot 2014-09-13 at 5.26.20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2"/>
            <a:stretch/>
          </p:blipFill>
          <p:spPr>
            <a:xfrm>
              <a:off x="204807" y="1706645"/>
              <a:ext cx="4084673" cy="2864860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1132395" y="256759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1685219" y="256511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281838" y="256759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2834663" y="256511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4</a:t>
              </a:r>
              <a:endParaRPr lang="en-US" sz="16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7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Ports, Sensors, motors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12667" y="6079067"/>
            <a:ext cx="613833" cy="6434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429000" cy="283845"/>
          </a:xfrm>
        </p:spPr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200" y="1504445"/>
            <a:ext cx="9029700" cy="508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0709" y="6263043"/>
            <a:ext cx="346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Ports 1, 2, 3, 4 = Sensors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71713" y="1363173"/>
            <a:ext cx="346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Ports A, B, C, D = Motors</a:t>
            </a:r>
          </a:p>
          <a:p>
            <a:endParaRPr lang="en-US" dirty="0"/>
          </a:p>
          <a:p>
            <a:r>
              <a:rPr lang="en-US" dirty="0" smtClean="0"/>
              <a:t>Default setup assumes Right Motor in C, Left Motor in B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81900" y="4724032"/>
            <a:ext cx="1199001" cy="1371767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81899" y="5093364"/>
            <a:ext cx="131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 setup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2346960" y="5302229"/>
            <a:ext cx="579120" cy="43746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Front</a:t>
            </a:r>
            <a:endParaRPr 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57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EV3 Software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64" y="1141084"/>
            <a:ext cx="8341410" cy="50667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497" y="2336466"/>
            <a:ext cx="2592729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 New Project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1826265"/>
            <a:ext cx="2592729" cy="369332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 Saved Project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06922" y="1826265"/>
            <a:ext cx="462986" cy="4624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 flipV="1">
            <a:off x="608497" y="1516175"/>
            <a:ext cx="3277703" cy="4947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15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41" y="104979"/>
            <a:ext cx="8009521" cy="1371600"/>
          </a:xfrm>
        </p:spPr>
        <p:txBody>
          <a:bodyPr/>
          <a:lstStyle/>
          <a:p>
            <a:r>
              <a:rPr lang="en-US" dirty="0" smtClean="0"/>
              <a:t>EV3 Software: Starting A new program</a:t>
            </a:r>
            <a:endParaRPr lang="en-US" dirty="0"/>
          </a:p>
        </p:txBody>
      </p:sp>
      <p:pic>
        <p:nvPicPr>
          <p:cNvPr id="3" name="Picture 2" descr="Screen Shot 2014-08-07 at 10.42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33" y="1283089"/>
            <a:ext cx="3822700" cy="10922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15" idx="3"/>
          </p:cNvCxnSpPr>
          <p:nvPr/>
        </p:nvCxnSpPr>
        <p:spPr>
          <a:xfrm flipV="1">
            <a:off x="1813679" y="1739048"/>
            <a:ext cx="1186319" cy="32316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7426" y="1739048"/>
            <a:ext cx="1666253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Opened Projects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3799840" y="1615508"/>
            <a:ext cx="2629491" cy="51692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29331" y="1430842"/>
            <a:ext cx="227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Opened Programs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41800" y="1246178"/>
            <a:ext cx="2324671" cy="49287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3339" y="1061511"/>
            <a:ext cx="212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Project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445000" y="2167771"/>
            <a:ext cx="2237592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66470" y="1983103"/>
            <a:ext cx="212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Program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971389" y="2202017"/>
            <a:ext cx="576059" cy="46359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779" y="2679393"/>
            <a:ext cx="212585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Project Properties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Picture 30" descr="Screen Shot 2014-08-07 at 10.49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54" y="2395609"/>
            <a:ext cx="6453949" cy="4036258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V="1">
            <a:off x="2123789" y="5010819"/>
            <a:ext cx="576059" cy="46359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6355" y="5289745"/>
            <a:ext cx="212585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 of programs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54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VS.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85158"/>
            <a:ext cx="8245474" cy="5374821"/>
          </a:xfrm>
        </p:spPr>
        <p:txBody>
          <a:bodyPr>
            <a:normAutofit fontScale="70000" lnSpcReduction="20000"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 smtClean="0"/>
              <a:t>You will start by creating a PROJECT which has a .ev3 extension. </a:t>
            </a:r>
            <a:r>
              <a:rPr lang="en-US" sz="2600" b="0" dirty="0"/>
              <a:t>You change the name of a project by using the Save Project As option </a:t>
            </a:r>
            <a:r>
              <a:rPr lang="en-US" sz="2600" b="0" dirty="0" smtClean="0"/>
              <a:t>from the </a:t>
            </a:r>
            <a:r>
              <a:rPr lang="en-US" sz="2600" b="0" dirty="0" err="1"/>
              <a:t>the</a:t>
            </a:r>
            <a:r>
              <a:rPr lang="en-US" sz="2600" b="0" dirty="0"/>
              <a:t> File menu</a:t>
            </a:r>
            <a:r>
              <a:rPr lang="en-US" sz="2600" b="0" dirty="0" smtClean="0"/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 smtClean="0"/>
              <a:t>You will write many PROGRAMS as part of each PROJECT file. </a:t>
            </a:r>
            <a:r>
              <a:rPr lang="en-US" sz="2600" b="0" dirty="0"/>
              <a:t>You change the name of a program within a project by doubling clicking on the </a:t>
            </a:r>
            <a:r>
              <a:rPr lang="en-US" sz="2600" b="0" dirty="0" smtClean="0"/>
              <a:t>program’s </a:t>
            </a:r>
            <a:r>
              <a:rPr lang="en-US" sz="2600" b="0" dirty="0"/>
              <a:t>tab and typing in a new name</a:t>
            </a:r>
            <a:r>
              <a:rPr lang="en-US" sz="2600" b="0" dirty="0" smtClean="0"/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 smtClean="0"/>
              <a:t>Note: If there </a:t>
            </a:r>
            <a:r>
              <a:rPr lang="en-US" sz="2600" b="0" dirty="0"/>
              <a:t>is an * next to the project name, you have made changes to the project </a:t>
            </a:r>
            <a:r>
              <a:rPr lang="en-US" sz="2600" b="0" dirty="0" smtClean="0"/>
              <a:t>and you have not </a:t>
            </a:r>
            <a:r>
              <a:rPr lang="en-US" sz="2600" b="0" dirty="0"/>
              <a:t>yet </a:t>
            </a:r>
            <a:r>
              <a:rPr lang="en-US" sz="2600" b="0" dirty="0" smtClean="0"/>
              <a:t>saved yet.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0" dirty="0" smtClean="0"/>
              <a:t>There is a “x” next to project and program names.  Clicking on it simply closes the file (it does not get deleted).</a:t>
            </a:r>
          </a:p>
          <a:p>
            <a:endParaRPr lang="en-US" sz="2600" b="0" dirty="0"/>
          </a:p>
          <a:p>
            <a:r>
              <a:rPr lang="en-US" sz="2600" b="0" dirty="0" smtClean="0"/>
              <a:t>Here are some common file extensions in the EV3:</a:t>
            </a:r>
            <a:endParaRPr lang="en-US" sz="2600" b="0" dirty="0"/>
          </a:p>
          <a:p>
            <a:pPr lvl="1"/>
            <a:r>
              <a:rPr lang="en-US" sz="2600" b="0" dirty="0"/>
              <a:t>Programs (.ev3p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smtClean="0"/>
              <a:t>Images </a:t>
            </a:r>
            <a:r>
              <a:rPr lang="en-US" sz="2600" b="0" dirty="0"/>
              <a:t>(.</a:t>
            </a:r>
            <a:r>
              <a:rPr lang="en-US" sz="2600" b="0" dirty="0" err="1"/>
              <a:t>rgf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smtClean="0"/>
              <a:t>Sounds </a:t>
            </a:r>
            <a:r>
              <a:rPr lang="en-US" sz="2600" b="0" dirty="0"/>
              <a:t>(.</a:t>
            </a:r>
            <a:r>
              <a:rPr lang="en-US" sz="2600" b="0" dirty="0" err="1"/>
              <a:t>rsf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smtClean="0"/>
              <a:t>Text </a:t>
            </a:r>
            <a:r>
              <a:rPr lang="en-US" sz="2600" b="0" dirty="0"/>
              <a:t>(.rtf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smtClean="0"/>
              <a:t>Projects </a:t>
            </a:r>
            <a:r>
              <a:rPr lang="en-US" sz="2600" b="0" dirty="0" smtClean="0"/>
              <a:t>(.ev3) – the only type of file you can open with the EV3 </a:t>
            </a:r>
            <a:r>
              <a:rPr lang="en-US" sz="2600" b="0" dirty="0" smtClean="0"/>
              <a:t>software</a:t>
            </a:r>
          </a:p>
          <a:p>
            <a:pPr lvl="1"/>
            <a:r>
              <a:rPr lang="en-US" sz="2600" b="0" dirty="0" smtClean="0"/>
              <a:t>Import </a:t>
            </a:r>
            <a:r>
              <a:rPr lang="en-US" sz="2600" b="0" dirty="0" smtClean="0"/>
              <a:t>file (.ev3s) – can be imported by an EV3 project</a:t>
            </a:r>
            <a:endParaRPr lang="en-US" sz="2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2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EV3 Software: </a:t>
            </a:r>
            <a:br>
              <a:rPr lang="en-US" dirty="0" smtClean="0"/>
            </a:br>
            <a:r>
              <a:rPr lang="en-US" dirty="0" smtClean="0"/>
              <a:t>Programming screen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336048" y="1674412"/>
            <a:ext cx="6358775" cy="4324537"/>
            <a:chOff x="1336048" y="1674412"/>
            <a:chExt cx="6358775" cy="432453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6048" y="1674412"/>
              <a:ext cx="6358775" cy="342688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1991" y="4283431"/>
              <a:ext cx="2286560" cy="92097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350645" y="5166535"/>
              <a:ext cx="4005944" cy="830997"/>
            </a:xfrm>
            <a:prstGeom prst="rect">
              <a:avLst/>
            </a:prstGeom>
            <a:solidFill>
              <a:srgbClr val="F5C20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Programming Blocks in </a:t>
              </a:r>
            </a:p>
            <a:p>
              <a:pPr algn="ctr"/>
              <a:r>
                <a:rPr lang="en-US" sz="2400" dirty="0" smtClean="0"/>
                <a:t>6 Colored Tabs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57651" y="2430377"/>
              <a:ext cx="2069821" cy="1200328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Programming Area or Canvas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94903" y="5167952"/>
              <a:ext cx="2286560" cy="830997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Brick Status &amp; Downloading</a:t>
              </a:r>
              <a:endParaRPr lang="en-US" sz="2400" dirty="0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79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6217</TotalTime>
  <Words>737</Words>
  <PresentationFormat>On-screen Show (4:3)</PresentationFormat>
  <Paragraphs>139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Essential</vt:lpstr>
      <vt:lpstr>Custom Design</vt:lpstr>
      <vt:lpstr>BEGINNER EV3 PROGRAMMING Lesson</vt:lpstr>
      <vt:lpstr>Lesson Objectives</vt:lpstr>
      <vt:lpstr>The “Brick” Buttons</vt:lpstr>
      <vt:lpstr>The “Brick” Screen</vt:lpstr>
      <vt:lpstr>Ports, Sensors, motors</vt:lpstr>
      <vt:lpstr>EV3 Software</vt:lpstr>
      <vt:lpstr>EV3 Software: Starting A new program</vt:lpstr>
      <vt:lpstr>PROJECTS VS. PROGRAMS</vt:lpstr>
      <vt:lpstr>EV3 Software:  Programming screen</vt:lpstr>
      <vt:lpstr>Useful Icons</vt:lpstr>
      <vt:lpstr>EV3 Blocks: Colored Tabs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2014-08-07T02:19:13Z</dcterms:created>
  <dcterms:modified xsi:type="dcterms:W3CDTF">2015-02-28T00:45:01Z</dcterms:modified>
</cp:coreProperties>
</file>