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7"/>
  </p:notesMasterIdLst>
  <p:handoutMasterIdLst>
    <p:handoutMasterId r:id="rId8"/>
  </p:handoutMasterIdLst>
  <p:sldIdLst>
    <p:sldId id="408" r:id="rId3"/>
    <p:sldId id="412" r:id="rId4"/>
    <p:sldId id="411" r:id="rId5"/>
    <p:sldId id="41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78" autoAdjust="0"/>
    <p:restoredTop sz="95652" autoAdjust="0"/>
  </p:normalViewPr>
  <p:slideViewPr>
    <p:cSldViewPr snapToGrid="0" snapToObjects="1">
      <p:cViewPr varScale="1">
        <p:scale>
          <a:sx n="57" d="100"/>
          <a:sy n="57" d="100"/>
        </p:scale>
        <p:origin x="31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-1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5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2B30-379C-4202-B1F3-D3B522878603}" type="datetime1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A3EB-3DEA-48FE-9BFC-EC2522B74ADE}" type="datetime1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3115-2338-48F2-AC41-157C6B87719A}" type="datetime1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F7A2-CC09-4E29-8283-AB801139ECC9}" type="datetime1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619B-604B-42D5-BB8F-A8BCBE6B2F1D}" type="datetime1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9A95-D134-4392-8040-E268F7574361}" type="datetime1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18EF-5B37-49DF-9C9A-FBD17F454B3B}" type="datetime1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6CA9-EE68-465B-9E04-0F5EF2792ACB}" type="datetime1">
              <a:rPr lang="en-US" smtClean="0"/>
              <a:t>2/28/2015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C8DF-748B-4FF9-AC64-D91D47300A50}" type="datetime1">
              <a:rPr lang="en-US" smtClean="0"/>
              <a:t>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64FC-0B07-4FCC-A4B7-2A793D98D8AF}" type="datetime1">
              <a:rPr lang="en-US" smtClean="0"/>
              <a:t>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0B84-0603-4FC7-84D9-BD9D09332374}" type="datetime1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8E-D881-4525-B70A-DE14D094364E}" type="datetime1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47C5-502E-4DBE-A7FD-E03B64209305}" type="datetime1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AC36-85B5-4E03-A156-994A603185BA}" type="datetime1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BB1B-B86C-463F-9D70-9FBBAE58DDBA}" type="datetime1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3E62-AF39-4395-90BD-B8A775E66488}" type="datetime1">
              <a:rPr lang="en-US" smtClean="0"/>
              <a:t>2/28/2015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39D2-F48F-443B-BF38-2A6C95CF6A7F}" type="datetime1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8AE1-8CA8-48CF-ABF4-408B23C67943}" type="datetime1">
              <a:rPr lang="en-US" smtClean="0"/>
              <a:t>2/28/2015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D99D-AE80-4750-840C-EB9806DF3A06}" type="datetime1">
              <a:rPr lang="en-US" smtClean="0"/>
              <a:t>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DAF1-C883-426E-9BD0-729F56E7A62E}" type="datetime1">
              <a:rPr lang="en-US" smtClean="0"/>
              <a:t>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421B-2FF4-4681-B8FD-017EFCF479E2}" type="datetime1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46EC-01D0-4B23-8616-BD85B7D82CBA}" type="datetime1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9A57015-001D-4DE7-896F-4E51C0D3D8D0}" type="datetime1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9A880-9C41-474C-89CB-FEF116EF758F}" type="datetime1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29468" y="2687449"/>
            <a:ext cx="4927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How to Use EV3 Lessons</a:t>
            </a: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595" y="855473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</a:t>
            </a:r>
            <a:r>
              <a:rPr lang="en-US" dirty="0" err="1" smtClean="0"/>
              <a:t>aN</a:t>
            </a:r>
            <a:r>
              <a:rPr lang="en-US" dirty="0" smtClean="0"/>
              <a:t> ORDER To The Lessons?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u="sng" dirty="0" smtClean="0"/>
              <a:t>Beginner Lessons</a:t>
            </a:r>
            <a:r>
              <a:rPr lang="en-US" dirty="0" smtClean="0"/>
              <a:t>: </a:t>
            </a:r>
            <a:r>
              <a:rPr lang="en-US" b="0" dirty="0" smtClean="0"/>
              <a:t>These lessons will teach you to move and turn the robot, use the sensors, and use loops and switches.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Intermediate </a:t>
            </a:r>
            <a:r>
              <a:rPr lang="en-US" u="sng" dirty="0" smtClean="0"/>
              <a:t>Lessons</a:t>
            </a:r>
            <a:r>
              <a:rPr lang="en-US" dirty="0" smtClean="0"/>
              <a:t>: </a:t>
            </a:r>
            <a:r>
              <a:rPr lang="en-US" b="0" dirty="0" smtClean="0"/>
              <a:t>These </a:t>
            </a:r>
            <a:r>
              <a:rPr lang="en-US" b="0" dirty="0"/>
              <a:t>lessons </a:t>
            </a:r>
            <a:r>
              <a:rPr lang="en-US" b="0" dirty="0" smtClean="0"/>
              <a:t>introduce more advanced programming techniques such as My Blocks, variables</a:t>
            </a:r>
            <a:r>
              <a:rPr lang="en-US" b="0" dirty="0"/>
              <a:t>, </a:t>
            </a:r>
            <a:r>
              <a:rPr lang="en-US" b="0" dirty="0" smtClean="0"/>
              <a:t>parallel beams, calibration and math</a:t>
            </a:r>
            <a:r>
              <a:rPr lang="en-US" b="0" dirty="0"/>
              <a:t>/logic </a:t>
            </a:r>
            <a:r>
              <a:rPr lang="en-US" b="0" dirty="0" smtClean="0"/>
              <a:t>blocks. 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 smtClean="0"/>
              <a:t>Advanced Lessons</a:t>
            </a:r>
            <a:r>
              <a:rPr lang="en-US" dirty="0" smtClean="0"/>
              <a:t>: </a:t>
            </a:r>
            <a:r>
              <a:rPr lang="en-US" b="0" dirty="0" smtClean="0"/>
              <a:t>These lessons assume that you are comfortable using all the blocks in the EV3 environment. The advanced lessons teach you to more </a:t>
            </a:r>
            <a:r>
              <a:rPr lang="en-US" b="0" dirty="0"/>
              <a:t>sophisticated programs such as menu </a:t>
            </a:r>
            <a:r>
              <a:rPr lang="en-US" b="0" dirty="0" smtClean="0"/>
              <a:t>systems, proportional line followers, line alignment and stall detection techniques.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Beginner Lessons are designed to be done in order. Intermediate and Advanced Lessons may be done out of order.  Lessons usually mention specific pre-requisites when needed.</a:t>
            </a:r>
            <a:endParaRPr lang="en-US" b="0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7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Lesson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Each lesson starts with a list of objectives and ends with a challenge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discussion guide is included after the challenge that will help understand the main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 lessons have companion worksheets for students.  More will be added over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3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Topics </a:t>
            </a:r>
            <a:r>
              <a:rPr lang="en-US" dirty="0" smtClean="0"/>
              <a:t>(</a:t>
            </a:r>
            <a:r>
              <a:rPr lang="en-US" dirty="0" smtClean="0"/>
              <a:t>AS OF</a:t>
            </a:r>
            <a:r>
              <a:rPr lang="en-US" dirty="0" smtClean="0"/>
              <a:t> </a:t>
            </a:r>
            <a:r>
              <a:rPr lang="en-US" dirty="0" smtClean="0"/>
              <a:t>March 1, 2015)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037423"/>
              </p:ext>
            </p:extLst>
          </p:nvPr>
        </p:nvGraphicFramePr>
        <p:xfrm>
          <a:off x="457200" y="1752600"/>
          <a:ext cx="8245476" cy="441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8492"/>
                <a:gridCol w="2748492"/>
                <a:gridCol w="27484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Beginner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(in recommended order)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Intermediate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Advanced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Introduction to Brick/Software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Moving</a:t>
                      </a:r>
                      <a:r>
                        <a:rPr lang="en-US" sz="1600" baseline="0" dirty="0" smtClean="0"/>
                        <a:t> Straight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Turning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Displaying Text and Graphics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Touch Sensor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Color Sensor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Loops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Switches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Ultrasonic Sensor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Basic Line Follower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Basic </a:t>
                      </a:r>
                      <a:r>
                        <a:rPr lang="en-US" sz="1600" baseline="0" dirty="0" smtClean="0"/>
                        <a:t>Sequencer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Final Challenge</a:t>
                      </a: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My </a:t>
                      </a:r>
                      <a:r>
                        <a:rPr lang="en-US" sz="1600" dirty="0" smtClean="0"/>
                        <a:t>Blocks with Inputs and Outputs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Moving</a:t>
                      </a:r>
                      <a:r>
                        <a:rPr lang="en-US" sz="1600" baseline="0" dirty="0" smtClean="0"/>
                        <a:t> with My Blocks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Turning with My Blocks</a:t>
                      </a:r>
                      <a:endParaRPr lang="en-US" sz="160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Color</a:t>
                      </a:r>
                      <a:r>
                        <a:rPr lang="en-US" sz="1600" baseline="0" dirty="0" smtClean="0"/>
                        <a:t> Line </a:t>
                      </a:r>
                      <a:r>
                        <a:rPr lang="en-US" sz="1600" dirty="0" smtClean="0"/>
                        <a:t>Follower </a:t>
                      </a:r>
                      <a:r>
                        <a:rPr lang="en-US" sz="1600" dirty="0" smtClean="0"/>
                        <a:t>with My Blocks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Debugging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Move</a:t>
                      </a:r>
                      <a:r>
                        <a:rPr lang="en-US" sz="1600" baseline="0" dirty="0" smtClean="0"/>
                        <a:t> Blocks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Reliability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Intermediate Menu System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Color Sensor Calibration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Parallel Beams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Parallel</a:t>
                      </a:r>
                      <a:r>
                        <a:rPr lang="en-US" sz="1600" baseline="0" dirty="0" smtClean="0"/>
                        <a:t> Beams Sync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Proportional Control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Proportional Line Follower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Gyro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Gyro Turns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Squaring on Lines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Alternative Squaring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Stall Detection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Menu System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NXT Light Sensors in EV3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83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6273</TotalTime>
  <Words>320</Words>
  <PresentationFormat>On-screen Show (4:3)</PresentationFormat>
  <Paragraphs>57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Essential</vt:lpstr>
      <vt:lpstr>Custom Design</vt:lpstr>
      <vt:lpstr>PowerPoint Presentation</vt:lpstr>
      <vt:lpstr>Is There aN ORDER To The Lessons?</vt:lpstr>
      <vt:lpstr>INDIVIDUAL Lesson Structure</vt:lpstr>
      <vt:lpstr>Available Topics (AS OF March 1, 2015)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2014-08-07T02:19:13Z</dcterms:created>
  <dcterms:modified xsi:type="dcterms:W3CDTF">2015-02-28T22:58:21Z</dcterms:modified>
</cp:coreProperties>
</file>