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403" r:id="rId2"/>
    <p:sldId id="407" r:id="rId3"/>
    <p:sldId id="278" r:id="rId4"/>
    <p:sldId id="306" r:id="rId5"/>
    <p:sldId id="405" r:id="rId6"/>
    <p:sldId id="406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5" d="100"/>
          <a:sy n="9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em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Repeating Actions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(Loops)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Loop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move around a box using the commands we already know?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(move + turn) + (move + turn) + (move + turn) 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Loops make repeating a task multiple times easy</a:t>
            </a:r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227703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Is there an easier way?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make repeating a task multiple times easy</a:t>
            </a:r>
          </a:p>
          <a:p>
            <a:pPr lvl="1"/>
            <a:r>
              <a:rPr lang="en-US" dirty="0" smtClean="0"/>
              <a:t>KEEP GOING….Forever, for a Count, Until touch (or something else)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Challenge: Write a program to go around a box until </a:t>
            </a:r>
            <a:r>
              <a:rPr lang="en-US" dirty="0" smtClean="0">
                <a:solidFill>
                  <a:srgbClr val="FF0000"/>
                </a:solidFill>
              </a:rPr>
              <a:t>touched.  You must use a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" y="955024"/>
            <a:ext cx="8703300" cy="49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6235</TotalTime>
  <Words>253</Words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BEGINNER EV3 PROGRAMMING Lesson</vt:lpstr>
      <vt:lpstr>Lesson Objectives</vt:lpstr>
      <vt:lpstr>Repeating an Action</vt:lpstr>
      <vt:lpstr>Loops</vt:lpstr>
      <vt:lpstr>LOOP CHALLENGE</vt:lpstr>
      <vt:lpstr>Loop CHALLENGE Solution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2015-02-28T02:58:20Z</dcterms:modified>
</cp:coreProperties>
</file>