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82" r:id="rId4"/>
    <p:sldId id="285" r:id="rId5"/>
    <p:sldId id="283" r:id="rId6"/>
    <p:sldId id="286" r:id="rId7"/>
    <p:sldId id="284" r:id="rId8"/>
    <p:sldId id="287" r:id="rId9"/>
    <p:sldId id="276" r:id="rId10"/>
    <p:sldId id="279" r:id="rId11"/>
    <p:sldId id="278" r:id="rId12"/>
    <p:sldId id="277" r:id="rId13"/>
    <p:sldId id="28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7692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053-34C8-0F42-A2D4-D307AD98153C}" type="datetime1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C0B-C514-FC4C-988E-1DEF50321238}" type="datetime1">
              <a:rPr lang="en-US" smtClean="0"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38C9-2553-5B4A-83E7-2DC6296BDD83}" type="datetime1">
              <a:rPr lang="en-US" smtClean="0"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10DD-ED5D-AB45-B424-E69D9566BE05}" type="datetime1">
              <a:rPr lang="en-US" smtClean="0"/>
              <a:t>6/27/15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957-99F1-784B-A97E-AF9A8CCFF742}" type="datetime1">
              <a:rPr lang="en-US" smtClean="0"/>
              <a:t>6/27/15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A6B-B270-704B-B37B-5B92A143FE0D}" type="datetime1">
              <a:rPr lang="en-US" smtClean="0"/>
              <a:t>6/27/15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EA2E-0E4C-8A49-9E20-19AA506BA14B}" type="datetime1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44A6-5343-2644-B0F8-02E106FDBC9A}" type="datetime1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D86-48FE-0746-A035-144633167862}" type="datetime1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4B2-2057-5741-9D04-302E23563DE8}" type="datetime1">
              <a:rPr lang="en-US" smtClean="0"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5C7A-2434-7B44-8634-D7DEB66DA809}" type="datetime1">
              <a:rPr lang="en-US" smtClean="0"/>
              <a:t>6/27/15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053-E31C-564C-89BD-D63EFF6ED3B9}" type="datetime1">
              <a:rPr lang="en-US" smtClean="0"/>
              <a:t>6/27/15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38F-60EB-7749-9A0E-524D07A8B66C}" type="datetime1">
              <a:rPr lang="en-US" smtClean="0"/>
              <a:t>6/27/15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9F4-009A-0D42-85EF-D4219A15C023}" type="datetime1">
              <a:rPr lang="en-US" smtClean="0"/>
              <a:t>6/27/15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C503-5921-8048-8F4F-2EFC51331576}" type="datetime1">
              <a:rPr lang="en-US" smtClean="0"/>
              <a:t>6/27/15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58D82B4-586E-7246-865D-DA6FED6D583D}" type="datetime1">
              <a:rPr lang="en-US" smtClean="0"/>
              <a:t>6/27/15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Picking Up and Moving an Object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BEGINNER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10336693_833816003373094_6398606143353343077_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8" y="5196601"/>
            <a:ext cx="1240431" cy="12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 Tips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Reduce errors/time wasted by avoiding adding/removing attachments. Design attachments that can stay on for entire time.</a:t>
            </a:r>
          </a:p>
          <a:p>
            <a:pPr lvl="1"/>
            <a:r>
              <a:rPr lang="en-US" dirty="0" smtClean="0"/>
              <a:t>See Droids Robotics Food Factor run on YouTube for example of very few additions across multiple runs</a:t>
            </a:r>
          </a:p>
          <a:p>
            <a:r>
              <a:rPr lang="en-US" dirty="0" smtClean="0"/>
              <a:t>Removing attachments may be easier, less error-prone than adding them</a:t>
            </a:r>
          </a:p>
          <a:p>
            <a:pPr lvl="1"/>
            <a:r>
              <a:rPr lang="en-US" dirty="0" smtClean="0"/>
              <a:t>See Droids Robotics Senior Solution run on You Tube for example of removing most complex attachments, but not adding more </a:t>
            </a:r>
          </a:p>
          <a:p>
            <a:r>
              <a:rPr lang="en-US" dirty="0" smtClean="0"/>
              <a:t>Reduce space and complexity of attachments by building attachments that can work for multiple missions</a:t>
            </a:r>
          </a:p>
          <a:p>
            <a:pPr lvl="1"/>
            <a:r>
              <a:rPr lang="en-US" dirty="0" smtClean="0"/>
              <a:t>See forklift attachment used in Droids </a:t>
            </a:r>
            <a:r>
              <a:rPr lang="en-US" dirty="0"/>
              <a:t>R</a:t>
            </a:r>
            <a:r>
              <a:rPr lang="en-US" dirty="0" smtClean="0"/>
              <a:t>obotics Nature’s Fury run (You Tube) for its use in multiple missions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 Tips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reliable and easy-to-add mechanisms to connect to motors/robot</a:t>
            </a:r>
          </a:p>
          <a:p>
            <a:pPr lvl="1"/>
            <a:r>
              <a:rPr lang="en-US" dirty="0" smtClean="0"/>
              <a:t>Avoid hard to add/remove pins</a:t>
            </a:r>
          </a:p>
          <a:p>
            <a:pPr lvl="1"/>
            <a:r>
              <a:rPr lang="en-US" dirty="0" smtClean="0"/>
              <a:t>Connecting directly to motor can be more reliable (avoids gear slip, etc.) but takes longer</a:t>
            </a:r>
          </a:p>
          <a:p>
            <a:pPr lvl="1"/>
            <a:r>
              <a:rPr lang="en-US" dirty="0" smtClean="0"/>
              <a:t>Using gearing mechanisms to connect to motor can make it easy to add attachment but the connection may not be as reliable</a:t>
            </a:r>
          </a:p>
          <a:p>
            <a:r>
              <a:rPr lang="en-US" dirty="0" smtClean="0"/>
              <a:t>Use gears to deliver power to where you need it on the robot and in the direction that you need it</a:t>
            </a:r>
          </a:p>
          <a:p>
            <a:pPr lvl="1"/>
            <a:r>
              <a:rPr lang="en-US" dirty="0" smtClean="0"/>
              <a:t>Look at various LEGO sets for inspiration on how to connect gears</a:t>
            </a:r>
          </a:p>
          <a:p>
            <a:pPr lvl="1"/>
            <a:r>
              <a:rPr lang="en-US" dirty="0" smtClean="0"/>
              <a:t>Look at books by </a:t>
            </a:r>
            <a:r>
              <a:rPr lang="en-US" dirty="0" err="1" smtClean="0"/>
              <a:t>Isogawa</a:t>
            </a:r>
            <a:r>
              <a:rPr lang="en-US" dirty="0" smtClean="0"/>
              <a:t> to learn about gearing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S.N.A.P Attachments for Droid Bot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Some features to notice: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wappable: Easy to put on and take off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o Problem: Strong, reliable connection to motor (hard to remove accidently)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At</a:t>
            </a:r>
            <a:r>
              <a:rPr lang="en-US" dirty="0" smtClean="0">
                <a:solidFill>
                  <a:schemeClr val="tx1"/>
                </a:solidFill>
              </a:rPr>
              <a:t>tachments with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ower: Reliable gearing mechanisms to increase or decrease the power of the attachment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Gearing mechanisms to deliver power to either side of the robot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260472"/>
            <a:ext cx="4365080" cy="3441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3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smtClean="0"/>
              <a:t>Now that you know how to move an arm on a robot, can you move the arm while moving?</a:t>
            </a:r>
          </a:p>
          <a:p>
            <a:pPr lvl="1"/>
            <a:r>
              <a:rPr lang="en-US" dirty="0" smtClean="0"/>
              <a:t>Check out the Parallel Beams lesson in Intermediate and Advanced</a:t>
            </a:r>
          </a:p>
          <a:p>
            <a:r>
              <a:rPr lang="en-US" dirty="0" smtClean="0"/>
              <a:t>Refer to the Move Blocks Lesson in Intermediate to learn more about the differences between Move Steering and Motor Blocks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smtClean="0"/>
              <a:t>Learn how to program a robot to move an attachment arm – a powered attachment</a:t>
            </a:r>
          </a:p>
          <a:p>
            <a:r>
              <a:rPr lang="en-US" dirty="0" smtClean="0"/>
              <a:t>Learn how to make useful attachments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Motor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48933"/>
            <a:ext cx="3807386" cy="44373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use the Large EV3 Motor or the Medium EV3 Motor for attachment arms</a:t>
            </a:r>
          </a:p>
          <a:p>
            <a:r>
              <a:rPr lang="en-US" dirty="0" smtClean="0"/>
              <a:t>Move </a:t>
            </a:r>
            <a:r>
              <a:rPr lang="en-US" dirty="0"/>
              <a:t>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For moving your wheels you should use a Move Steering Block that syncs both wheel motors </a:t>
            </a:r>
            <a:r>
              <a:rPr lang="en-US" i="1" dirty="0"/>
              <a:t>(see </a:t>
            </a:r>
            <a:r>
              <a:rPr lang="en-US" i="1" dirty="0" smtClean="0"/>
              <a:t>Intermediate </a:t>
            </a:r>
            <a:r>
              <a:rPr lang="en-US" i="1" dirty="0"/>
              <a:t>lesson called Move Blocks to learn about sync)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For moving your attachment your arm, you use either a Medium Motor Block or a Large Motor Block</a:t>
            </a:r>
            <a:r>
              <a:rPr lang="en-US" dirty="0"/>
              <a:t> because you don’t need to sync your motors.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933616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2318266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948934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937454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2434312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5316562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Medium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5830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Attach a medium motor to Port A or a large motor to Port D as needed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This is a generic set-up for the EV3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Construct an attachment that can pick up or grab a hoop (object)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Look at the two examples on the right. They use the </a:t>
            </a:r>
            <a:r>
              <a:rPr lang="en-US" dirty="0" err="1" smtClean="0"/>
              <a:t>DroidBot’s</a:t>
            </a:r>
            <a:r>
              <a:rPr lang="en-US" dirty="0" smtClean="0"/>
              <a:t> SNAP attachment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DroidBot’s</a:t>
            </a:r>
            <a:r>
              <a:rPr lang="en-US" dirty="0" smtClean="0"/>
              <a:t> build instructions are available on the Robot Design page of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90508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429799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Up and Move Object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723621" cy="399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the start line, move up to the black line</a:t>
            </a:r>
          </a:p>
          <a:p>
            <a:r>
              <a:rPr lang="en-US" dirty="0" smtClean="0"/>
              <a:t>Pick up the object and bring it back to the start line</a:t>
            </a:r>
          </a:p>
          <a:p>
            <a:r>
              <a:rPr lang="en-US" dirty="0" smtClean="0"/>
              <a:t>You can have the robot turn to come back or simply move backwards</a:t>
            </a:r>
          </a:p>
          <a:p>
            <a:r>
              <a:rPr lang="en-US" dirty="0" smtClean="0"/>
              <a:t>You can make the object a cube to grab (as in the Core EV3 kit) or an item with a loop on top depending upon the pieces you have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024234" y="1053563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102308" y="4474274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924642" y="1893106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924642" y="2169546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712" y="3067304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5728" y="3067304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41250" y="1785266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55068" y="3530734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236111" y="4334863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5-06-27 at 1.37.01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00" y="2287089"/>
            <a:ext cx="8985262" cy="29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37868" y="1785267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to the Grocery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453704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Start </a:t>
            </a:r>
            <a:r>
              <a:rPr lang="en-US" dirty="0"/>
              <a:t>at Home and drive to the grocery store</a:t>
            </a:r>
          </a:p>
          <a:p>
            <a:pPr marL="0" indent="0">
              <a:buNone/>
            </a:pPr>
            <a:r>
              <a:rPr lang="en-US" dirty="0" smtClean="0"/>
              <a:t>2. Have </a:t>
            </a:r>
            <a:r>
              <a:rPr lang="en-US" dirty="0"/>
              <a:t>your robot turn and backup/reverse into the parking space</a:t>
            </a:r>
          </a:p>
          <a:p>
            <a:pPr marL="0" indent="0">
              <a:buNone/>
            </a:pPr>
            <a:r>
              <a:rPr lang="en-US" dirty="0" smtClean="0"/>
              <a:t>3. Stop to pick up groceries</a:t>
            </a:r>
          </a:p>
          <a:p>
            <a:pPr marL="0" indent="0">
              <a:buNone/>
            </a:pPr>
            <a:r>
              <a:rPr lang="en-US" dirty="0" smtClean="0"/>
              <a:t>4. Return home using the short cut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696720" y="1597245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070056" y="5873453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998" y="5682057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037" y="2027631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025744" y="2344220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63109" y="3743416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8128603" y="2758775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2940" y="2344220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22940" y="4149189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5920" y="3670209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53061" y="2344220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781450" y="4323148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674518" y="2073011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920126" y="3102452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481641" y="4734746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960810" y="2645214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581179" y="3903776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984522" y="4037897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613379" y="432314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298961" y="2059652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1765" y="2484273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958484" y="2297956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The next few slides have tips on making attachments for FIRST LEGO League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 and Passive Attachments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Passive vs. Powered</a:t>
            </a:r>
          </a:p>
          <a:p>
            <a:pPr lvl="1"/>
            <a:r>
              <a:rPr lang="en-US" dirty="0" smtClean="0"/>
              <a:t>Passive attachments are sometimes more reliable (KISS principle)</a:t>
            </a:r>
          </a:p>
          <a:p>
            <a:pPr lvl="1"/>
            <a:r>
              <a:rPr lang="en-US" dirty="0" smtClean="0"/>
              <a:t>Powered attachments may be more complicated to attach</a:t>
            </a:r>
          </a:p>
          <a:p>
            <a:r>
              <a:rPr lang="en-US" dirty="0" smtClean="0"/>
              <a:t>Power sources</a:t>
            </a:r>
          </a:p>
          <a:p>
            <a:pPr lvl="1"/>
            <a:r>
              <a:rPr lang="en-US" dirty="0" smtClean="0"/>
              <a:t>Pneumatics – relatively powerful, but need to pump up in advance and be careful regarding pressure and leaks</a:t>
            </a:r>
          </a:p>
          <a:p>
            <a:pPr lvl="1"/>
            <a:r>
              <a:rPr lang="en-US" dirty="0" err="1" smtClean="0"/>
              <a:t>Rubberbands</a:t>
            </a:r>
            <a:r>
              <a:rPr lang="en-US" dirty="0" smtClean="0"/>
              <a:t> – </a:t>
            </a:r>
            <a:r>
              <a:rPr lang="en-US" dirty="0"/>
              <a:t>compact and easy to </a:t>
            </a:r>
            <a:r>
              <a:rPr lang="en-US" dirty="0" smtClean="0"/>
              <a:t>use but can get lost/wear out over time</a:t>
            </a:r>
          </a:p>
          <a:p>
            <a:pPr lvl="1"/>
            <a:r>
              <a:rPr lang="en-US" dirty="0" smtClean="0"/>
              <a:t>Motors – can control in software and reusable across many missions but physically large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3104</TotalTime>
  <Words>939</Words>
  <Application>Microsoft Macintosh PowerPoint</Application>
  <PresentationFormat>On-screen Show (4:3)</PresentationFormat>
  <Paragraphs>103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Picking Up and Moving an Object</vt:lpstr>
      <vt:lpstr>Objectives</vt:lpstr>
      <vt:lpstr>New Tool: Motor Blocks</vt:lpstr>
      <vt:lpstr>Using a Medium Motor</vt:lpstr>
      <vt:lpstr>Pick Up and Move Object Challenge</vt:lpstr>
      <vt:lpstr>Challenge Solution</vt:lpstr>
      <vt:lpstr>Trip to the Grocery Store</vt:lpstr>
      <vt:lpstr>PowerPoint Presentation</vt:lpstr>
      <vt:lpstr>Powered and Passive Attachments</vt:lpstr>
      <vt:lpstr>Attachment Tips</vt:lpstr>
      <vt:lpstr>Attachment Tips Continued</vt:lpstr>
      <vt:lpstr>S.N.A.P Attachments for Droid Bot</vt:lpstr>
      <vt:lpstr>Next Steps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39</cp:revision>
  <dcterms:created xsi:type="dcterms:W3CDTF">2014-10-28T21:59:38Z</dcterms:created>
  <dcterms:modified xsi:type="dcterms:W3CDTF">2015-06-27T18:07:32Z</dcterms:modified>
</cp:coreProperties>
</file>