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3" r:id="rId4"/>
    <p:sldId id="300" r:id="rId5"/>
    <p:sldId id="409" r:id="rId6"/>
    <p:sldId id="301" r:id="rId7"/>
    <p:sldId id="344" r:id="rId8"/>
    <p:sldId id="411" r:id="rId9"/>
    <p:sldId id="260" r:id="rId10"/>
    <p:sldId id="366" r:id="rId11"/>
    <p:sldId id="412" r:id="rId12"/>
    <p:sldId id="302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9563" autoAdjust="0"/>
  </p:normalViewPr>
  <p:slideViewPr>
    <p:cSldViewPr snapToGrid="0" snapToObjects="1">
      <p:cViewPr varScale="1">
        <p:scale>
          <a:sx n="57" d="100"/>
          <a:sy n="57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4EA-D7A2-401A-B90D-756AB39A8824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787E-F0BF-423E-AE3F-9E664DEC497A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408C-5A53-4FCD-A257-C7A255C3FCB4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6B8-2C4A-4427-9194-B7942E23CEF6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7E8-6DF3-452E-98E1-043BD352EAC2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DC25-26E8-4038-8761-6C992FA59ECD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73F-7209-405F-A1C9-33E0BFFCE146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7B0F-F6A4-4909-A356-CBC663A75461}" type="datetime1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82FB-F219-4293-AF2F-B1E3F6E242AE}" type="datetime1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26D9-D3D8-4AEC-A550-4BFCCFD90D3C}" type="datetime1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DB46-DF12-4DA4-AF08-81E6AA1DB156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1CFC-564B-4B21-BA32-CF9303F0D7DA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C534-9467-4877-A6C3-76EF44348F4E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263-3589-410E-9C30-A691118C0760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6F07-2649-4A15-A224-57BCC99C2B8B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94-B980-4208-A995-48A741468FAD}" type="datetime1">
              <a:rPr lang="en-US" smtClean="0"/>
              <a:t>3/1/2015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B384-1B99-4A91-920D-76F2AA41ACA0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7D72-C69C-4C97-9D4C-45D8B8C5F690}" type="datetime1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0F06-CEED-401A-B72B-86A0177B0A2D}" type="datetime1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DA-3161-41D8-8DAE-AD7BB9B57546}" type="datetime1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86E5-51B9-41E4-9CE9-64A5AF7B1D72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40FD-C058-4F47-BF9B-90DB7CE15EE6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E8AD45-AA82-415B-B1FF-D9E5A5D44D18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7B9D-7DE7-4F54-BC40-949648F963B7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Moving Straight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 better way (go to slide 11) to solve this challenge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would be changed for degrees or seconds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Use Port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8542"/>
            <a:ext cx="8245474" cy="4373563"/>
          </a:xfrm>
        </p:spPr>
        <p:txBody>
          <a:bodyPr/>
          <a:lstStyle/>
          <a:p>
            <a:r>
              <a:rPr lang="en-US" dirty="0" smtClean="0"/>
              <a:t>Try “port view” on </a:t>
            </a:r>
            <a:r>
              <a:rPr lang="en-US" dirty="0"/>
              <a:t>brick (on Brick Apps </a:t>
            </a:r>
            <a:r>
              <a:rPr lang="en-US" dirty="0" smtClean="0"/>
              <a:t>tab)</a:t>
            </a:r>
          </a:p>
          <a:p>
            <a:pPr lvl="1"/>
            <a:r>
              <a:rPr lang="en-US" dirty="0" smtClean="0"/>
              <a:t>Move your robot with your hand from your start line to your end line</a:t>
            </a:r>
          </a:p>
          <a:p>
            <a:pPr lvl="1"/>
            <a:r>
              <a:rPr lang="en-US" dirty="0" smtClean="0"/>
              <a:t>Read how many degrees your robot moved</a:t>
            </a:r>
          </a:p>
          <a:p>
            <a:pPr lvl="1"/>
            <a:r>
              <a:rPr lang="en-US" dirty="0" smtClean="0"/>
              <a:t>Use this number in the Move Steering Block to move the correct distance.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57600" y="4521200"/>
            <a:ext cx="972152" cy="4876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526" y="3765884"/>
            <a:ext cx="3548125" cy="1998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8" y="3835572"/>
            <a:ext cx="3116451" cy="18589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7460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3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go forward and backwards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/>
              <a:t>M</a:t>
            </a:r>
            <a:r>
              <a:rPr lang="en-US" dirty="0" smtClean="0"/>
              <a:t>ove Steering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read sensor values using Port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STEERING </a:t>
            </a:r>
            <a:r>
              <a:rPr lang="en-US" dirty="0" smtClean="0"/>
              <a:t>Block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Steering: Straight or turn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Power/Speed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Duration/Distance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of operation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6" y="2882991"/>
            <a:ext cx="872854" cy="65914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Brake/Coast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&amp; POSITIVE POWER: BACKWARD &amp; 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Negative Power = Backwards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900"/>
                </a:solidFill>
              </a:rPr>
              <a:t>Positive Power = Forward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Move Straight?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Green Block Tab, Click and hold Move Steering and drag to programming area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STEP 2: Drop next to the Start Block (green arrow)</a:t>
            </a:r>
          </a:p>
          <a:p>
            <a:r>
              <a:rPr lang="en-US" dirty="0" smtClean="0"/>
              <a:t>(See animation)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Move Straight (3 SECONDS)</a:t>
            </a:r>
            <a:endParaRPr lang="en-US" dirty="0"/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1: Green Block Tab, Click and hold Move Steering and drag to programming area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2: Drop next to the Start Block (green arrow)</a:t>
            </a:r>
          </a:p>
          <a:p>
            <a:endParaRPr lang="en-US" dirty="0"/>
          </a:p>
          <a:p>
            <a:r>
              <a:rPr lang="en-US" dirty="0" smtClean="0"/>
              <a:t>STEP 3: Select Options. Move “3 Seconds”</a:t>
            </a:r>
          </a:p>
          <a:p>
            <a:endParaRPr lang="en-US" dirty="0"/>
          </a:p>
          <a:p>
            <a:r>
              <a:rPr lang="en-US" dirty="0" smtClean="0"/>
              <a:t>STEP 4: Connect USB cable to EV3 and Laptop.</a:t>
            </a:r>
          </a:p>
          <a:p>
            <a:endParaRPr lang="en-US" dirty="0"/>
          </a:p>
          <a:p>
            <a:r>
              <a:rPr lang="en-US" dirty="0" smtClean="0"/>
              <a:t>STEP 5: Download to EV3</a:t>
            </a:r>
            <a:endParaRPr lang="en-US" dirty="0"/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Split up class into groups as </a:t>
            </a:r>
            <a:r>
              <a:rPr lang="en-US" sz="2800" dirty="0" smtClean="0"/>
              <a:t>need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Give each team a copy of the </a:t>
            </a:r>
            <a:r>
              <a:rPr lang="en-US" sz="2800" dirty="0" smtClean="0"/>
              <a:t>Move Straight Challenge Worksheet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Challenge Details are on Slide </a:t>
            </a:r>
            <a:r>
              <a:rPr lang="en-US" sz="2800" dirty="0" smtClean="0"/>
              <a:t>8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Discussion Page Slide </a:t>
            </a:r>
            <a:r>
              <a:rPr lang="en-US" sz="2800" dirty="0" smtClean="0"/>
              <a:t>9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Challenge Solution on Slide 10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Better Way on Slide 11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Straight: Seconds vs. degrees vs.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CHALLENGE: Move your robot forward from the start line to the finish line (1) and back to the start (2).</a:t>
            </a:r>
          </a:p>
          <a:p>
            <a:r>
              <a:rPr lang="en-US" dirty="0" smtClean="0"/>
              <a:t>Try mode SECONDS, DEGREES or ROTATIONS and adjust duration/distance</a:t>
            </a:r>
          </a:p>
          <a:p>
            <a:r>
              <a:rPr lang="en-US" dirty="0" smtClean="0"/>
              <a:t>Try </a:t>
            </a:r>
            <a:r>
              <a:rPr lang="en-US" dirty="0"/>
              <a:t>d</a:t>
            </a:r>
            <a:r>
              <a:rPr lang="en-US" dirty="0" smtClean="0"/>
              <a:t>ifferent speeds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smtClean="0"/>
              <a:t>MOVE STRAIGHT discussion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Did you guess and check a lot?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Programming with seconds, rotations and degrees using guess and check takes a lot of time and effort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en-US" sz="2400" b="1" dirty="0" smtClean="0"/>
              <a:t>Did changing the speed matter?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 When you move in seconds your speed will matter.</a:t>
            </a:r>
          </a:p>
          <a:p>
            <a:endParaRPr lang="en-US" sz="2400" b="1" dirty="0"/>
          </a:p>
          <a:p>
            <a:r>
              <a:rPr lang="en-US" sz="2400" b="1" dirty="0" smtClean="0"/>
              <a:t>Do you think the wheel size will matter? Why?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Wheel size affects </a:t>
            </a:r>
            <a:r>
              <a:rPr lang="en-US" sz="2400" dirty="0" smtClean="0">
                <a:solidFill>
                  <a:srgbClr val="FF0000"/>
                </a:solidFill>
              </a:rPr>
              <a:t>degrees/rotations.</a:t>
            </a:r>
          </a:p>
          <a:p>
            <a:pPr lvl="1"/>
            <a:endParaRPr lang="en-US" sz="2400" b="1" dirty="0"/>
          </a:p>
          <a:p>
            <a:r>
              <a:rPr lang="en-US" sz="2400" b="1" dirty="0" smtClean="0"/>
              <a:t>Do you this the battery level will matter? Why?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When you move in seconds, battery levels change the power.</a:t>
            </a:r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6265</TotalTime>
  <Words>597</Words>
  <Application>Microsoft Office PowerPoint</Application>
  <PresentationFormat>On-screen Show (4:3)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Essential</vt:lpstr>
      <vt:lpstr>Custom Design</vt:lpstr>
      <vt:lpstr>BEGINNER EV3 PROGRAMMING Lesson</vt:lpstr>
      <vt:lpstr>Lesson Objectives</vt:lpstr>
      <vt:lpstr>Move STEERING Block </vt:lpstr>
      <vt:lpstr>NEGATIVE &amp; POSITIVE POWER: BACKWARD &amp; FORWARD</vt:lpstr>
      <vt:lpstr>HOW do you Move Straight?</vt:lpstr>
      <vt:lpstr>CHALLENGE 1: Move Straight (3 SECONDS)</vt:lpstr>
      <vt:lpstr>Teacher instructions </vt:lpstr>
      <vt:lpstr>Move Straight: Seconds vs. degrees vs. rotations</vt:lpstr>
      <vt:lpstr>MOVE STRAIGHT discussion</vt:lpstr>
      <vt:lpstr>CHALLENGE SOLUTION</vt:lpstr>
      <vt:lpstr>SOLUTION: Use Port View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2</cp:revision>
  <dcterms:created xsi:type="dcterms:W3CDTF">2014-08-07T02:19:13Z</dcterms:created>
  <dcterms:modified xsi:type="dcterms:W3CDTF">2015-03-01T19:29:11Z</dcterms:modified>
</cp:coreProperties>
</file>