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08" r:id="rId2"/>
    <p:sldId id="412" r:id="rId3"/>
    <p:sldId id="415" r:id="rId4"/>
    <p:sldId id="410" r:id="rId5"/>
    <p:sldId id="411" r:id="rId6"/>
    <p:sldId id="374" r:id="rId7"/>
    <p:sldId id="413" r:id="rId8"/>
    <p:sldId id="414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76" autoAdjust="0"/>
    <p:restoredTop sz="99563" autoAdjust="0"/>
  </p:normalViewPr>
  <p:slideViewPr>
    <p:cSldViewPr snapToGrid="0" snapToObjects="1">
      <p:cViewPr>
        <p:scale>
          <a:sx n="79" d="100"/>
          <a:sy n="79" d="100"/>
        </p:scale>
        <p:origin x="1013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B9F2-5808-4848-B53D-90C9FF5B2477}" type="datetime1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CB0-895B-4CDB-A912-FCDEC74D1CD5}" type="datetime1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8ADD-EADD-4689-A2FA-73E27B535994}" type="datetime1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2F24-DE8B-4CF1-8DD5-05486B7DADD5}" type="datetime1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FB00-136A-42C4-9D01-20AF54EC40A2}" type="datetime1">
              <a:rPr lang="en-US" smtClean="0"/>
              <a:t>2/26/2015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3BEC-2597-4C97-A25C-215680FAEF8E}" type="datetime1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056C-6A99-4606-996C-9CFD463F8C84}" type="datetime1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A39-CF20-4549-9D7B-7511CDF5C962}" type="datetime1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28B9-76AC-4F7B-AE1D-CEA170F4F113}" type="datetime1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92B0-99D6-4ADB-87CC-812F3F6E4DA8}" type="datetime1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0972-8F0E-495E-9C69-AFBE45E5C997}" type="datetime1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D189E80-159D-427D-97D1-B2E06E43A9CD}" type="datetime1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Review Questions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1</a:t>
            </a:r>
            <a:r>
              <a:rPr lang="en-US" dirty="0" smtClean="0"/>
              <a:t>: MOVE STRAIGHT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block is used to move straight: Motor Steering or </a:t>
            </a:r>
            <a:r>
              <a:rPr lang="en-US" dirty="0" smtClean="0"/>
              <a:t>Move?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tab can I find Motor Steering </a:t>
            </a:r>
            <a:r>
              <a:rPr lang="en-US" dirty="0" smtClean="0"/>
              <a:t>in?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 you get a robot to move </a:t>
            </a:r>
            <a:r>
              <a:rPr lang="en-US" dirty="0" smtClean="0"/>
              <a:t>backwards?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port view?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0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09040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block is used to move straight: Motor Steering or </a:t>
            </a:r>
            <a:r>
              <a:rPr lang="en-US" dirty="0" smtClean="0"/>
              <a:t>Move?</a:t>
            </a:r>
          </a:p>
          <a:p>
            <a:pPr lvl="1" indent="0">
              <a:buNone/>
            </a:pPr>
            <a:r>
              <a:rPr lang="en-US" dirty="0" smtClean="0"/>
              <a:t>Move Steering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tab can I find Motor Steering </a:t>
            </a:r>
            <a:r>
              <a:rPr lang="en-US" dirty="0" smtClean="0"/>
              <a:t>in?</a:t>
            </a:r>
          </a:p>
          <a:p>
            <a:pPr lvl="1" indent="0">
              <a:buNone/>
            </a:pPr>
            <a:r>
              <a:rPr lang="en-US" b="0" dirty="0" smtClean="0"/>
              <a:t>Green Tab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How </a:t>
            </a:r>
            <a:r>
              <a:rPr lang="en-US" dirty="0"/>
              <a:t>do you get a robot to move </a:t>
            </a:r>
            <a:r>
              <a:rPr lang="en-US" dirty="0" smtClean="0"/>
              <a:t>backwards?</a:t>
            </a:r>
          </a:p>
          <a:p>
            <a:pPr lvl="1" indent="0">
              <a:buNone/>
            </a:pPr>
            <a:r>
              <a:rPr lang="en-US" b="0" dirty="0" smtClean="0"/>
              <a:t>Use negative power</a:t>
            </a:r>
            <a:endParaRPr lang="en-US" b="0" dirty="0" smtClean="0"/>
          </a:p>
          <a:p>
            <a:pPr marL="457200" indent="-457200">
              <a:buAutoNum type="arabicPeriod" startAt="4"/>
            </a:pP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port </a:t>
            </a:r>
            <a:r>
              <a:rPr lang="en-US" dirty="0" smtClean="0"/>
              <a:t>view?</a:t>
            </a:r>
          </a:p>
          <a:p>
            <a:pPr lvl="1" indent="0">
              <a:buNone/>
            </a:pPr>
            <a:r>
              <a:rPr lang="en-US" b="0" dirty="0" smtClean="0"/>
              <a:t>On the brick menu where you can view sensor readings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9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874" y="1035091"/>
            <a:ext cx="4463345" cy="2278455"/>
          </a:xfrm>
          <a:solidFill>
            <a:srgbClr val="F5C20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1) What is each Block called? </a:t>
            </a:r>
          </a:p>
          <a:p>
            <a:r>
              <a:rPr lang="en-US" sz="2400" dirty="0" smtClean="0"/>
              <a:t>2) Where do you find it?</a:t>
            </a:r>
          </a:p>
          <a:p>
            <a:r>
              <a:rPr lang="en-US" sz="2400" dirty="0" smtClean="0"/>
              <a:t>3) What does it do? </a:t>
            </a:r>
          </a:p>
          <a:p>
            <a:r>
              <a:rPr lang="en-US" sz="2400" dirty="0" smtClean="0"/>
              <a:t>4) When do we use it?</a:t>
            </a:r>
          </a:p>
        </p:txBody>
      </p:sp>
      <p:pic>
        <p:nvPicPr>
          <p:cNvPr id="4" name="Picture 3" descr="6qc3Nq_aAkpt60pdvww4gFaPQxXNE3yZQQdwOo3LEO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6" y="1148480"/>
            <a:ext cx="2846057" cy="1572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5031"/>
          <a:stretch/>
        </p:blipFill>
        <p:spPr>
          <a:xfrm>
            <a:off x="532783" y="4826011"/>
            <a:ext cx="4455877" cy="1562100"/>
          </a:xfrm>
          <a:prstGeom prst="rect">
            <a:avLst/>
          </a:prstGeom>
        </p:spPr>
      </p:pic>
      <p:pic>
        <p:nvPicPr>
          <p:cNvPr id="6" name="Picture 5" descr="Screen Shot 2014-08-08 at 6.00.39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5750852" y="5066365"/>
            <a:ext cx="2209800" cy="1504950"/>
          </a:xfrm>
          <a:prstGeom prst="rect">
            <a:avLst/>
          </a:prstGeom>
        </p:spPr>
      </p:pic>
      <p:pic>
        <p:nvPicPr>
          <p:cNvPr id="8" name="Picture 7" descr="Screen Shot 2014-08-07 at 1.45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2" y="3701375"/>
            <a:ext cx="3238500" cy="1422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92" y="1614259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56122" y="3279756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6018" y="4115348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4613" y="5364384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5416" y="5656305"/>
            <a:ext cx="62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4" y="2782362"/>
            <a:ext cx="3446256" cy="14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 Answers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45474" cy="5562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Move Steering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First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Moves both motors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Straight</a:t>
            </a:r>
            <a:endParaRPr lang="en-US" sz="1100" dirty="0"/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Display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First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Print to the Screen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To see which part of the program your robot is running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Second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Play a part of your code again and again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around a box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Medium Motor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First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Rotate a medium motor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an attachment arm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100" dirty="0" smtClean="0"/>
              <a:t>Block 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Wait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Second tab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Waits until time or sensor reading before moving on in the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100" dirty="0" smtClean="0"/>
              <a:t>Moving until a line, touch sensor, ultrasonic, and other sensors.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1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8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034"/>
            <a:ext cx="4373101" cy="6210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Turns: </a:t>
            </a:r>
            <a:r>
              <a:rPr lang="en-US" dirty="0" smtClean="0"/>
              <a:t>Spin and Pivot</a:t>
            </a:r>
            <a:endParaRPr lang="en-US" dirty="0"/>
          </a:p>
        </p:txBody>
      </p:sp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90395" y="4820120"/>
            <a:ext cx="2209800" cy="1504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577" y="4820120"/>
            <a:ext cx="5521968" cy="165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Wait Block: </a:t>
            </a:r>
          </a:p>
          <a:p>
            <a:r>
              <a:rPr lang="en-US" dirty="0"/>
              <a:t>W</a:t>
            </a:r>
            <a:r>
              <a:rPr lang="en-US" dirty="0" smtClean="0"/>
              <a:t>ait for a sensor reading (touch, ultrasonic, color) or time</a:t>
            </a:r>
          </a:p>
          <a:p>
            <a:r>
              <a:rPr lang="en-US" dirty="0" smtClean="0"/>
              <a:t>Move until line, Move until touch</a:t>
            </a:r>
            <a:endParaRPr lang="en-US" dirty="0"/>
          </a:p>
        </p:txBody>
      </p:sp>
      <p:pic>
        <p:nvPicPr>
          <p:cNvPr id="8" name="Picture 7" descr="Screenshot 2014-08-07 00.2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45" y="1641118"/>
            <a:ext cx="2326209" cy="237677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257118" y="1020095"/>
            <a:ext cx="3612316" cy="621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Port View: </a:t>
            </a:r>
            <a:r>
              <a:rPr lang="en-US" dirty="0" smtClean="0"/>
              <a:t>Sensor readings on the brick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87255" y="1900234"/>
            <a:ext cx="1299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Spin (used in tight spaces)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6783" y="3490454"/>
            <a:ext cx="12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461" y="3232191"/>
            <a:ext cx="1386064" cy="1149437"/>
            <a:chOff x="892871" y="1599143"/>
            <a:chExt cx="1386064" cy="1464787"/>
          </a:xfrm>
        </p:grpSpPr>
        <p:grpSp>
          <p:nvGrpSpPr>
            <p:cNvPr id="14" name="Group 13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2" name="Oval 21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15" name="Curved Connector 14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3914" y="1667667"/>
            <a:ext cx="1485589" cy="1155897"/>
            <a:chOff x="648829" y="4735413"/>
            <a:chExt cx="1485589" cy="1444755"/>
          </a:xfrm>
        </p:grpSpPr>
        <p:grpSp>
          <p:nvGrpSpPr>
            <p:cNvPr id="24" name="Group 23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27" name="Group 26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3" name="Oval 32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040"/>
            <a:ext cx="8245474" cy="43735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1) What </a:t>
            </a:r>
            <a:r>
              <a:rPr lang="en-US" dirty="0"/>
              <a:t>are the two types of turns?  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2) Which </a:t>
            </a:r>
            <a:r>
              <a:rPr lang="en-US" dirty="0"/>
              <a:t>type of turn do you use in tight places?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3)  Where do you go on your brick to get sensor readings such as “what color the robot sees” and “how many degrees the robot moved”?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5) What block do you use to repeat an action?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6) What block would you use to select between two different actions based on a sensor reading?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7) To program using a sensor and perform an action UNTIL a sensor is activated (black line seen, touch pressed), what block do you use?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7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REVIEw</a:t>
            </a:r>
            <a:r>
              <a:rPr lang="en-US" dirty="0" smtClean="0"/>
              <a:t> 4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040"/>
            <a:ext cx="8245474" cy="43735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1) What </a:t>
            </a:r>
            <a:r>
              <a:rPr lang="en-US" dirty="0"/>
              <a:t>are the two types of turns?  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	Pivot and Spin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 smtClean="0"/>
              <a:t>2) Which </a:t>
            </a:r>
            <a:r>
              <a:rPr lang="en-US" dirty="0"/>
              <a:t>type of turn do you use in tight places?</a:t>
            </a:r>
          </a:p>
          <a:p>
            <a:r>
              <a:rPr lang="en-US" dirty="0"/>
              <a:t> </a:t>
            </a:r>
            <a:r>
              <a:rPr lang="en-US" dirty="0"/>
              <a:t>	</a:t>
            </a:r>
            <a:r>
              <a:rPr lang="en-US" b="0" dirty="0" smtClean="0"/>
              <a:t>Spin</a:t>
            </a:r>
            <a:endParaRPr lang="en-US" b="0" dirty="0"/>
          </a:p>
          <a:p>
            <a:r>
              <a:rPr lang="en-US" dirty="0"/>
              <a:t>3)  Where do you go on your brick to get sensor readings such as “what color the robot sees” and “how many degrees the robot moved”?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0" dirty="0" smtClean="0"/>
              <a:t>Port View</a:t>
            </a:r>
            <a:endParaRPr lang="en-US" b="0" dirty="0"/>
          </a:p>
          <a:p>
            <a:r>
              <a:rPr lang="en-US" dirty="0"/>
              <a:t>5) What block do you use to repeat an action?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0" dirty="0" smtClean="0"/>
              <a:t>Loop</a:t>
            </a:r>
            <a:endParaRPr lang="en-US" b="0" dirty="0"/>
          </a:p>
          <a:p>
            <a:r>
              <a:rPr lang="en-US" dirty="0"/>
              <a:t>6) What block would you use to select between two different actions based on a sensor reading?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0" dirty="0" smtClean="0"/>
              <a:t>Switch</a:t>
            </a:r>
            <a:endParaRPr lang="en-US" b="0" dirty="0"/>
          </a:p>
          <a:p>
            <a:r>
              <a:rPr lang="en-US" dirty="0"/>
              <a:t>7) To program using a sensor and perform an action UNTIL a sensor is activated (black line seen, touch pressed), what block do you use</a:t>
            </a:r>
            <a:r>
              <a:rPr lang="en-US" dirty="0" smtClean="0"/>
              <a:t>?</a:t>
            </a:r>
          </a:p>
          <a:p>
            <a:r>
              <a:rPr lang="en-US" dirty="0"/>
              <a:t>	</a:t>
            </a:r>
            <a:r>
              <a:rPr lang="en-US" b="0" dirty="0" smtClean="0"/>
              <a:t>Wait For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6147</TotalTime>
  <Words>450</Words>
  <PresentationFormat>On-screen Show (4:3)</PresentationFormat>
  <Paragraphs>115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Helvetica Neue</vt:lpstr>
      <vt:lpstr>Essential</vt:lpstr>
      <vt:lpstr>BEGINNER EV3 PROGRAMMING Lesson</vt:lpstr>
      <vt:lpstr>Review 1: MOVE STRAIGHT</vt:lpstr>
      <vt:lpstr>Review 1 ANSWERS</vt:lpstr>
      <vt:lpstr>REVIEW 2:</vt:lpstr>
      <vt:lpstr>REVIEW 2 Answers:</vt:lpstr>
      <vt:lpstr>REVIEW 3</vt:lpstr>
      <vt:lpstr>Review 4</vt:lpstr>
      <vt:lpstr>REVIEw 4 Answers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2015-02-27T01:11:44Z</dcterms:modified>
</cp:coreProperties>
</file>