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371" r:id="rId2"/>
    <p:sldId id="372" r:id="rId3"/>
    <p:sldId id="356" r:id="rId4"/>
    <p:sldId id="368" r:id="rId5"/>
    <p:sldId id="362" r:id="rId6"/>
    <p:sldId id="357" r:id="rId7"/>
    <p:sldId id="363" r:id="rId8"/>
    <p:sldId id="364" r:id="rId9"/>
    <p:sldId id="365" r:id="rId10"/>
    <p:sldId id="367" r:id="rId11"/>
    <p:sldId id="369" r:id="rId12"/>
    <p:sldId id="366" r:id="rId13"/>
    <p:sldId id="373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94" d="100"/>
          <a:sy n="94" d="100"/>
        </p:scale>
        <p:origin x="11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/>
              <a:t>6/29/2015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7850194-D4C7-7F40-A6DF-EF40EA8CC1BA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INTERMEDIATE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Debugging Techniques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SAMPLE VIDEO ON NEXT SLIDE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66324"/>
            <a:ext cx="8002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The video on the next slide is NOT intended as a solution to the Search Engine mission and isn’t even very good code to get there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Instead, what you should look at is how debugging techniques were used during the run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Wait for button press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Sounds alerts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Brick lights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Sensor readings displayed on brick</a:t>
            </a:r>
          </a:p>
        </p:txBody>
      </p:sp>
    </p:spTree>
    <p:extLst>
      <p:ext uri="{BB962C8B-B14F-4D97-AF65-F5344CB8AC3E}">
        <p14:creationId xmlns:p14="http://schemas.microsoft.com/office/powerpoint/2010/main" val="6783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SAMPLE VIDEO – CLICK TO PLAY</a:t>
            </a:r>
            <a:endParaRPr lang="en-US" dirty="0"/>
          </a:p>
        </p:txBody>
      </p:sp>
      <p:pic>
        <p:nvPicPr>
          <p:cNvPr id="5" name="DebuggingPreview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199" y="1158459"/>
            <a:ext cx="8118453" cy="45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952" y="1116502"/>
            <a:ext cx="3912728" cy="4914998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Recordings: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You can record your runs with a camera. Then watch each run and observe what went wrong</a:t>
            </a:r>
          </a:p>
          <a:p>
            <a:pPr marL="742950" lvl="1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Comments: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You can also use “comments” to help debug – we add comments to remember what older values were entered into a block.  We watch the run and then adjust these values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35" y="699052"/>
            <a:ext cx="2765298" cy="1957458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98" y="2416040"/>
            <a:ext cx="1953095" cy="19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952" y="1116502"/>
            <a:ext cx="7816008" cy="491499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What are some good ways of debugging your code?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Ans. Any of the techniques mentioned in this lesson 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52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Seshan and Arvind Seshan from Droids Robotics.</a:t>
            </a:r>
          </a:p>
          <a:p>
            <a:r>
              <a:rPr lang="en-US" dirty="0" smtClean="0"/>
              <a:t>More lessons are available at www.ev3lessons.com</a:t>
            </a:r>
          </a:p>
          <a:p>
            <a:r>
              <a:rPr lang="en-US" dirty="0" smtClean="0"/>
              <a:t>Author’s Email: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Learn the importance of debugging</a:t>
            </a:r>
          </a:p>
          <a:p>
            <a:pPr marL="457200" indent="-457200">
              <a:buAutoNum type="arabicParenR"/>
            </a:pPr>
            <a:r>
              <a:rPr lang="en-US" dirty="0" smtClean="0"/>
              <a:t>Learn some techniques for debugging your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7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22459"/>
            <a:ext cx="7886700" cy="3226621"/>
          </a:xfrm>
        </p:spPr>
        <p:txBody>
          <a:bodyPr>
            <a:normAutofit lnSpcReduction="10000"/>
          </a:bodyPr>
          <a:lstStyle/>
          <a:p>
            <a:pPr marL="233363" indent="-233363">
              <a:buFont typeface="Arial"/>
              <a:buChar char="•"/>
            </a:pPr>
            <a:r>
              <a:rPr lang="en-US" b="0" dirty="0" smtClean="0"/>
              <a:t>Debugging is a useful strategy to figure out where in your program something is going wrong or what went wrong</a:t>
            </a:r>
          </a:p>
          <a:p>
            <a:pPr marL="233363" indent="-233363">
              <a:buFont typeface="Arial"/>
              <a:buChar char="•"/>
            </a:pPr>
            <a:r>
              <a:rPr lang="en-US" b="0" dirty="0" smtClean="0"/>
              <a:t>Once your code starts to become long</a:t>
            </a:r>
            <a:r>
              <a:rPr lang="en-US" b="0" dirty="0"/>
              <a:t> </a:t>
            </a:r>
            <a:r>
              <a:rPr lang="en-US" b="0" dirty="0" smtClean="0"/>
              <a:t>or complicated (e.g. using sensors), it can become hard to figure out where in the program you are</a:t>
            </a:r>
          </a:p>
          <a:p>
            <a:pPr marL="233363" indent="-233363">
              <a:buFont typeface="Arial"/>
              <a:buChar char="•"/>
            </a:pPr>
            <a:r>
              <a:rPr lang="en-US" b="0" dirty="0" smtClean="0"/>
              <a:t>The following slides show you some ways of knowing where you are in your program or knowing what values your sensors see</a:t>
            </a:r>
          </a:p>
          <a:p>
            <a:pPr marL="233363" indent="-233363">
              <a:buFont typeface="Arial"/>
              <a:buChar char="•"/>
            </a:pPr>
            <a:r>
              <a:rPr lang="en-US" b="0" dirty="0" smtClean="0"/>
              <a:t>You will see that these techniques can be VERY USEFUL to any programmer.</a:t>
            </a:r>
          </a:p>
        </p:txBody>
      </p:sp>
      <p:sp>
        <p:nvSpPr>
          <p:cNvPr id="4" name="Process 3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Locate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Error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219495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Think of Solution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5826995" y="4809261"/>
            <a:ext cx="132712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Re-Test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4019359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 Error</a:t>
            </a:r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764796" y="3121059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761865" y="5320492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546619" y="5320492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346483" y="5324148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7154119" y="5324148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HURRAY!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3363" indent="-233363"/>
            <a:r>
              <a:rPr lang="en-US" dirty="0" smtClean="0"/>
              <a:t>Why Debug?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186677"/>
            <a:ext cx="4028866" cy="4032921"/>
          </a:xfrm>
        </p:spPr>
        <p:txBody>
          <a:bodyPr>
            <a:normAutofit/>
          </a:bodyPr>
          <a:lstStyle/>
          <a:p>
            <a:pPr algn="ctr"/>
            <a:r>
              <a:rPr lang="en-US" sz="2200" u="sng" dirty="0" smtClean="0"/>
              <a:t>Play Selected vs. Button Press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Very similar techniques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Lets you try out smaller portions of code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Play Selected requires </a:t>
            </a:r>
            <a:r>
              <a:rPr lang="en-US" b="0" dirty="0" err="1" smtClean="0"/>
              <a:t>bluetooth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Button Press requires some care so you don’t jostle the robot when pressing the button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4326" y="1205011"/>
            <a:ext cx="3880155" cy="4259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 smtClean="0"/>
              <a:t>Light, Sound and Display</a:t>
            </a:r>
          </a:p>
          <a:p>
            <a:pPr algn="ctr"/>
            <a:endParaRPr lang="en-US" sz="2400" u="sng" dirty="0" smtClean="0"/>
          </a:p>
          <a:p>
            <a:pPr marL="342900" indent="-342900">
              <a:buFont typeface="Arial"/>
              <a:buChar char="•"/>
            </a:pPr>
            <a:r>
              <a:rPr lang="en-US" sz="2200" b="0" dirty="0" smtClean="0"/>
              <a:t>Very similar techniques</a:t>
            </a:r>
          </a:p>
          <a:p>
            <a:pPr marL="342900" indent="-342900">
              <a:buFont typeface="Arial"/>
              <a:buChar char="•"/>
            </a:pPr>
            <a:r>
              <a:rPr lang="en-US" sz="2200" b="0" dirty="0" smtClean="0"/>
              <a:t>Light and Sound are used in the same way</a:t>
            </a:r>
          </a:p>
          <a:p>
            <a:pPr marL="342900" indent="-342900">
              <a:buFont typeface="Arial"/>
              <a:buChar char="•"/>
            </a:pPr>
            <a:r>
              <a:rPr lang="en-US" sz="2200" b="0" dirty="0" smtClean="0"/>
              <a:t>Teams enjoy the sound more and it is easier to identify sometimes</a:t>
            </a:r>
          </a:p>
          <a:p>
            <a:pPr marL="342900" indent="-342900">
              <a:buFont typeface="Arial"/>
              <a:buChar char="•"/>
            </a:pPr>
            <a:r>
              <a:rPr lang="en-US" sz="2200" b="0" dirty="0" smtClean="0"/>
              <a:t>Display Block comes in handy for knowing what block is played if your robot gets stuck and if you want to see the sensor values</a:t>
            </a:r>
            <a:endParaRPr lang="en-US" sz="22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199" y="1182665"/>
            <a:ext cx="81537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Play selected is useful for </a:t>
            </a:r>
            <a:r>
              <a:rPr lang="en-US" sz="2000" dirty="0"/>
              <a:t>running small parts of the </a:t>
            </a:r>
            <a:r>
              <a:rPr lang="en-US" sz="2000" dirty="0" smtClean="0"/>
              <a:t>program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Use when you don’t want to wait for </a:t>
            </a:r>
            <a:r>
              <a:rPr lang="en-US" sz="2000" dirty="0"/>
              <a:t>your robot to complete </a:t>
            </a:r>
            <a:r>
              <a:rPr lang="en-US" sz="2000" dirty="0" smtClean="0"/>
              <a:t>other parts of the program before </a:t>
            </a:r>
            <a:r>
              <a:rPr lang="en-US" sz="2000" dirty="0"/>
              <a:t>getting to the </a:t>
            </a:r>
            <a:r>
              <a:rPr lang="en-US" sz="2000" dirty="0" smtClean="0"/>
              <a:t>part you want to see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If you don’t have </a:t>
            </a:r>
            <a:r>
              <a:rPr lang="en-US" sz="2000" dirty="0" err="1" smtClean="0"/>
              <a:t>bluetooth</a:t>
            </a:r>
            <a:r>
              <a:rPr lang="en-US" sz="2000" dirty="0" smtClean="0"/>
              <a:t> built in the computer, we recommend that you purchase a </a:t>
            </a:r>
            <a:r>
              <a:rPr lang="en-US" sz="2000" dirty="0" err="1" smtClean="0"/>
              <a:t>bluetooth</a:t>
            </a:r>
            <a:r>
              <a:rPr lang="en-US" sz="2000" dirty="0" smtClean="0"/>
              <a:t> dongle (US $10-15) because it makes this type of debugging easier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To use, highlight the parts of the program you want to run and pick the play button with the parentheses (&gt;)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7" y="4604934"/>
            <a:ext cx="3878549" cy="1317047"/>
          </a:xfrm>
          <a:prstGeom prst="rect">
            <a:avLst/>
          </a:prstGeom>
        </p:spPr>
      </p:pic>
      <p:sp>
        <p:nvSpPr>
          <p:cNvPr id="6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PLAY SELECTED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46409" y="5557470"/>
            <a:ext cx="932169" cy="364511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034441"/>
            <a:ext cx="6686185" cy="19593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341" y="1091301"/>
            <a:ext cx="8209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To place a </a:t>
            </a:r>
            <a:r>
              <a:rPr lang="en-US" sz="2000" dirty="0" smtClean="0"/>
              <a:t>Wait </a:t>
            </a:r>
            <a:r>
              <a:rPr lang="en-US" sz="2000" dirty="0"/>
              <a:t>for </a:t>
            </a:r>
            <a:r>
              <a:rPr lang="en-US" sz="2000" dirty="0" smtClean="0"/>
              <a:t>Button </a:t>
            </a:r>
            <a:r>
              <a:rPr lang="en-US" sz="2000" dirty="0"/>
              <a:t>P</a:t>
            </a:r>
            <a:r>
              <a:rPr lang="en-US" sz="2000" dirty="0" smtClean="0"/>
              <a:t>ress </a:t>
            </a:r>
            <a:r>
              <a:rPr lang="en-US" sz="2000" dirty="0"/>
              <a:t>block in your program, place a wait block into your </a:t>
            </a:r>
            <a:r>
              <a:rPr lang="en-US" sz="2000" dirty="0" smtClean="0"/>
              <a:t>program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Go </a:t>
            </a:r>
            <a:r>
              <a:rPr lang="en-US" sz="2000" dirty="0"/>
              <a:t>under brick buttons &gt; compare &gt; brick buttons, then choose which button needs to be pressed to continue the </a:t>
            </a:r>
            <a:r>
              <a:rPr lang="en-US" sz="2000" dirty="0" smtClean="0"/>
              <a:t>program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Place </a:t>
            </a:r>
            <a:r>
              <a:rPr lang="en-US" sz="2000" dirty="0"/>
              <a:t>these wait for button presses every </a:t>
            </a:r>
            <a:r>
              <a:rPr lang="en-US" sz="2000" dirty="0" smtClean="0"/>
              <a:t>block or two close to </a:t>
            </a:r>
            <a:r>
              <a:rPr lang="en-US" sz="2000" dirty="0"/>
              <a:t>where the robot is </a:t>
            </a:r>
            <a:r>
              <a:rPr lang="en-US" sz="2000" dirty="0" smtClean="0"/>
              <a:t>not working correctly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can help you pinpoint which block is causing the robot to </a:t>
            </a:r>
            <a:r>
              <a:rPr lang="en-US" sz="2000" dirty="0" smtClean="0"/>
              <a:t>fail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robot will stop and “wait for you to press the button”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134" y="4286255"/>
            <a:ext cx="946444" cy="887291"/>
          </a:xfrm>
          <a:prstGeom prst="rect">
            <a:avLst/>
          </a:prstGeom>
        </p:spPr>
      </p:pic>
      <p:sp>
        <p:nvSpPr>
          <p:cNvPr id="11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“WAIT FOR” BUTTON PRESS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 ALERTS: BRICK STATUS LIGHT BLOCK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4" y="1821546"/>
            <a:ext cx="1665348" cy="2194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7331" y="1983766"/>
            <a:ext cx="2052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Brick status light blocks can be used for </a:t>
            </a:r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4915" y="5278948"/>
            <a:ext cx="1222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Brick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82237" y="1844847"/>
            <a:ext cx="346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Place these blocks at critical steps in your program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You will then be able to visualize what block is playing and figure out where the error might be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366880" y="4221821"/>
            <a:ext cx="3636297" cy="91982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74388" y="4401508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SOUND ALERTs: SOUND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914292"/>
            <a:ext cx="37841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You can insert different sounds at intervals (about every 5 blocks or so, and then run the program again while listening for beeps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Once you pick Play Tone, select Play Type and pick “play once”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sounds can help you narrow down where in the program something is going wrong.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53" y="914292"/>
            <a:ext cx="1928255" cy="1973732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6239555" y="1076252"/>
            <a:ext cx="629240" cy="1086983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36017" y="2117467"/>
            <a:ext cx="1334894" cy="713055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457199" y="4900097"/>
            <a:ext cx="3636297" cy="9198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709482" y="5819921"/>
            <a:ext cx="9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</a:t>
            </a:r>
          </a:p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709482" y="5111757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EGO_31313_brick._V360256019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" y="1822050"/>
            <a:ext cx="1935305" cy="28184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PRINT TO SCREEN: DISPLAY BLOCK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3008" y="1161472"/>
            <a:ext cx="65096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Showing which block is playing on your robot 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Helps identify what block the robot is stuck 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Seeing </a:t>
            </a:r>
            <a:r>
              <a:rPr lang="en-US" sz="2000" dirty="0"/>
              <a:t>the sensor </a:t>
            </a:r>
            <a:r>
              <a:rPr lang="en-US" sz="2000" dirty="0" smtClean="0"/>
              <a:t>readings – to see what the robot sees!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5218" y="2110279"/>
            <a:ext cx="1075103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Move inches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218" y="2476120"/>
            <a:ext cx="1008609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Light-1  100</a:t>
            </a:r>
          </a:p>
        </p:txBody>
      </p:sp>
      <p:pic>
        <p:nvPicPr>
          <p:cNvPr id="19" name="Picture 18" descr="Screen Shot 2014-10-09 at 10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39" y="1814015"/>
            <a:ext cx="2192152" cy="2317931"/>
          </a:xfrm>
          <a:prstGeom prst="rect">
            <a:avLst/>
          </a:prstGeom>
        </p:spPr>
      </p:pic>
      <p:pic>
        <p:nvPicPr>
          <p:cNvPr id="20" name="Picture 19" descr="Screen Shot 2014-10-09 at 10.07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93" y="1977128"/>
            <a:ext cx="3302414" cy="2046566"/>
          </a:xfrm>
          <a:prstGeom prst="rect">
            <a:avLst/>
          </a:prstGeom>
        </p:spPr>
      </p:pic>
      <p:pic>
        <p:nvPicPr>
          <p:cNvPr id="21" name="Picture 20" descr="Screen Shot 2014-10-09 at 10.11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3" y="4917569"/>
            <a:ext cx="4497718" cy="15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8385</TotalTime>
  <Words>855</Words>
  <Application>Microsoft Office PowerPoint</Application>
  <PresentationFormat>On-screen Show (4:3)</PresentationFormat>
  <Paragraphs>108</Paragraphs>
  <Slides>14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Helvetica Neue</vt:lpstr>
      <vt:lpstr>Essential</vt:lpstr>
      <vt:lpstr>INTERMEDIATE PROGRAMMING Lesson</vt:lpstr>
      <vt:lpstr>Lesson Objectives</vt:lpstr>
      <vt:lpstr>Why Debug?</vt:lpstr>
      <vt:lpstr>Different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cp:lastModifiedBy>Sanjay Seshan</cp:lastModifiedBy>
  <cp:revision>5</cp:revision>
  <dcterms:created xsi:type="dcterms:W3CDTF">2014-08-07T02:19:13Z</dcterms:created>
  <dcterms:modified xsi:type="dcterms:W3CDTF">2015-06-30T03:36:15Z</dcterms:modified>
</cp:coreProperties>
</file>