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4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3344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D98-3C4B-CD44-A43E-C3E37598C4BF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BA12-F944-B242-B354-44826D473D9C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A5B2-9F57-E74F-AEE9-E3BC1B88FACB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CB6D-A60B-724E-84E9-4FB87F78CEBD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2A0-E6BD-B94D-A3AF-6E16E2EFA0C5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1480-DAE6-774C-A9F8-E0B6E4B90183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B324-69C5-DD4E-9B0F-14ACF27DEF5C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9DCE-3C7A-1E47-9F32-A0229E879E13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2B26-501D-7A49-8F95-EA53493EBF41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4C60-5B98-2E4F-B256-EC4A0147F6CE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D4D1-95F3-BB46-8BB5-184CACDF33E4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61-3A35-F947-9197-979CD68EBA59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D855-E637-C449-B9FD-243E0D014EB2}" type="datetime1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A23A-3148-2E48-BA55-A6785A25B5B2}" type="datetime1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528-5CDB-0A4C-B3A5-13D7D5B66F1B}" type="datetime1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3A4A-F031-FB44-B08F-2FAA54C6C944}" type="datetime1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8AD71E-3560-504D-ACBA-90988E78410F}" type="datetime1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Intermediate Programming Lesson:</a:t>
            </a:r>
            <a:br>
              <a:rPr lang="en-US" sz="4000" dirty="0" smtClean="0"/>
            </a:br>
            <a:r>
              <a:rPr lang="en-US" sz="4000" dirty="0" smtClean="0"/>
              <a:t>Improving Robot Reliability in FLL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226" y="5403111"/>
            <a:ext cx="50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Droids Robotics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51" y="5773587"/>
            <a:ext cx="1117600" cy="393700"/>
          </a:xfrm>
          <a:prstGeom prst="rect">
            <a:avLst/>
          </a:prstGeom>
        </p:spPr>
      </p:pic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oidslog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4964247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39" y="565623"/>
            <a:ext cx="6508377" cy="845704"/>
          </a:xfrm>
          <a:noFill/>
        </p:spPr>
        <p:txBody>
          <a:bodyPr/>
          <a:lstStyle/>
          <a:p>
            <a:r>
              <a:rPr lang="en-US" dirty="0" smtClean="0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reliable!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8462" y="3297410"/>
            <a:ext cx="447869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93" y="608372"/>
            <a:ext cx="6508377" cy="773108"/>
          </a:xfrm>
          <a:noFill/>
        </p:spPr>
        <p:txBody>
          <a:bodyPr/>
          <a:lstStyle/>
          <a:p>
            <a:r>
              <a:rPr lang="en-US" dirty="0" smtClean="0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7462"/>
            <a:ext cx="8388778" cy="40987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Battery </a:t>
            </a:r>
            <a:r>
              <a:rPr lang="en-US" b="1" dirty="0" smtClean="0"/>
              <a:t>life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program your robot when the battery life is low, it won’t run the </a:t>
            </a:r>
            <a:r>
              <a:rPr lang="en-US" dirty="0" smtClean="0"/>
              <a:t>same when fully charged</a:t>
            </a:r>
          </a:p>
          <a:p>
            <a:pPr lvl="2"/>
            <a:r>
              <a:rPr lang="en-US" dirty="0" smtClean="0"/>
              <a:t>Motors behave differently with low battery</a:t>
            </a:r>
          </a:p>
          <a:p>
            <a:pPr lvl="2"/>
            <a:r>
              <a:rPr lang="en-US" dirty="0" smtClean="0"/>
              <a:t>But using sensors makes you not as dependent on battery</a:t>
            </a:r>
          </a:p>
          <a:p>
            <a:r>
              <a:rPr lang="en-US" b="1" dirty="0" smtClean="0"/>
              <a:t>LEGO pieces come apart over time:</a:t>
            </a:r>
          </a:p>
          <a:p>
            <a:pPr lvl="1"/>
            <a:r>
              <a:rPr lang="en-US" dirty="0" smtClean="0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 dirty="0" smtClean="0"/>
              <a:t>Push wires in for sensors and motors.  They come out!</a:t>
            </a:r>
          </a:p>
          <a:p>
            <a:r>
              <a:rPr lang="en-US" b="1" dirty="0" smtClean="0"/>
              <a:t>Motors and sensors don’t always match:</a:t>
            </a:r>
          </a:p>
          <a:p>
            <a:pPr lvl="1"/>
            <a:r>
              <a:rPr lang="en-US" dirty="0" smtClean="0"/>
              <a:t>Some teams test motors</a:t>
            </a:r>
            <a:r>
              <a:rPr lang="en-US" dirty="0"/>
              <a:t>, sensors and wheels to make sure </a:t>
            </a:r>
            <a:r>
              <a:rPr lang="en-US" dirty="0" smtClean="0"/>
              <a:t>that they match</a:t>
            </a:r>
          </a:p>
          <a:p>
            <a:pPr lvl="1"/>
            <a:r>
              <a:rPr lang="en-US" dirty="0" smtClean="0"/>
              <a:t>You will never get a perfect match so we recommend use other techniques and accept that they will be different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smtClean="0"/>
              <a:t>This lesson was written by Sanjay and Arvind Seshan from Droids Robotics</a:t>
            </a:r>
          </a:p>
          <a:p>
            <a:r>
              <a:rPr lang="en-US" dirty="0" smtClean="0"/>
              <a:t>More </a:t>
            </a:r>
            <a:r>
              <a:rPr lang="en-US" dirty="0"/>
              <a:t>lessons are available at </a:t>
            </a:r>
            <a:r>
              <a:rPr lang="en-US" dirty="0" smtClean="0"/>
              <a:t>www.ev3lessons.com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89" y="3939089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133600"/>
            <a:ext cx="8375650" cy="3992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Learn how to make your robot more reliable in First Lego League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about common problems you might face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some possible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917" y="519634"/>
            <a:ext cx="6597880" cy="826789"/>
          </a:xfrm>
          <a:noFill/>
        </p:spPr>
        <p:txBody>
          <a:bodyPr/>
          <a:lstStyle/>
          <a:p>
            <a:r>
              <a:rPr lang="en-US" dirty="0" smtClean="0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232805"/>
              </p:ext>
            </p:extLst>
          </p:nvPr>
        </p:nvGraphicFramePr>
        <p:xfrm>
          <a:off x="579749" y="1966966"/>
          <a:ext cx="819104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/>
                <a:gridCol w="4095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Alignment in base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Each run is different</a:t>
                      </a:r>
                      <a:r>
                        <a:rPr lang="en-US" baseline="0" dirty="0" smtClean="0"/>
                        <a:t> and missions sometimes work.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Robots don’t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hard</a:t>
                      </a:r>
                      <a:r>
                        <a:rPr lang="en-US" baseline="0" dirty="0" smtClean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missions tend to fail. It is hard</a:t>
                      </a:r>
                      <a:r>
                        <a:rPr lang="en-US" baseline="0" dirty="0" smtClean="0"/>
                        <a:t> to do missions far from 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move out of base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Attachments don’t work the same each time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Tweaks that work today fail</a:t>
                      </a:r>
                      <a:r>
                        <a:rPr lang="en-US" baseline="0" dirty="0" smtClean="0"/>
                        <a:t> tomorrow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4" y="426720"/>
            <a:ext cx="8500365" cy="1099446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Starting Points in Base are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12" y="1902010"/>
            <a:ext cx="5717500" cy="4237184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FLL teams need to figure out where to start in base</a:t>
            </a:r>
          </a:p>
          <a:p>
            <a:pPr lvl="1"/>
            <a:r>
              <a:rPr lang="en-US" b="1" dirty="0" smtClean="0"/>
              <a:t>Jigs: </a:t>
            </a:r>
            <a:r>
              <a:rPr lang="en-US" dirty="0" smtClean="0"/>
              <a:t>a LEGO ruler/wall that your robot can align against them in base</a:t>
            </a:r>
          </a:p>
          <a:p>
            <a:pPr lvl="1"/>
            <a:r>
              <a:rPr lang="en-US" b="1" dirty="0" smtClean="0"/>
              <a:t>Same start each time: </a:t>
            </a:r>
            <a:r>
              <a:rPr lang="en-US" dirty="0" smtClean="0"/>
              <a:t>pick one spot and start there no matter what the mission for easy starts</a:t>
            </a:r>
          </a:p>
          <a:p>
            <a:pPr lvl="1"/>
            <a:r>
              <a:rPr lang="en-US" b="1" dirty="0" smtClean="0"/>
              <a:t>Inch marks: </a:t>
            </a:r>
            <a:r>
              <a:rPr lang="en-US" dirty="0" smtClean="0"/>
              <a:t>Use the inch marks to pick a starting spot for each run</a:t>
            </a:r>
          </a:p>
          <a:p>
            <a:pPr lvl="1"/>
            <a:r>
              <a:rPr lang="en-US" b="1" dirty="0" smtClean="0"/>
              <a:t>Words: </a:t>
            </a:r>
            <a:r>
              <a:rPr lang="en-US" dirty="0" smtClean="0"/>
              <a:t>Base has words. If you aren’t near an inch mark, pick a word or letter to start on.	</a:t>
            </a:r>
          </a:p>
          <a:p>
            <a:r>
              <a:rPr lang="en-US" dirty="0" smtClean="0"/>
              <a:t>Even better, try to find a way to align the robot using other techniques (see next page)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2" y="6324790"/>
            <a:ext cx="6007100" cy="365125"/>
          </a:xfrm>
        </p:spPr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812631" y="2282072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 a jig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96165" y="4635759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710640" y="4773606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41314" y="6139193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 marks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88475" y="5564427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4858" y="6507353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7019" y="471364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0560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12960" y="47065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72508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36049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88449" y="47141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47997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1538" y="47363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63938" y="47216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406092" y="1902009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87680"/>
            <a:ext cx="8399919" cy="9982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Robot Doesn’t Travel Straight &amp; Errors Accumulate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9919" cy="117672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the time you get to the far side of the table, you are no longer in the right position</a:t>
            </a:r>
          </a:p>
          <a:p>
            <a:r>
              <a:rPr lang="en-US" dirty="0" smtClean="0"/>
              <a:t>Solution: Repeat alignment techniques multiple </a:t>
            </a:r>
            <a:r>
              <a:rPr lang="en-US" dirty="0"/>
              <a:t>times in a run for better </a:t>
            </a:r>
            <a:r>
              <a:rPr lang="en-US" dirty="0" smtClean="0"/>
              <a:t>reliability (see next slide)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77" y="576922"/>
            <a:ext cx="7586624" cy="693112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Where are you on the FLL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79"/>
            <a:ext cx="5724713" cy="40737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these alignment strategies that are commonly used:</a:t>
            </a:r>
          </a:p>
          <a:p>
            <a:pPr lvl="1"/>
            <a:r>
              <a:rPr lang="en-US" b="1" dirty="0" smtClean="0"/>
              <a:t>Align on walls </a:t>
            </a:r>
            <a:r>
              <a:rPr lang="en-US" dirty="0" smtClean="0"/>
              <a:t>– deliberately back into a wall to straighten out (note: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ou may stall doing this. See the </a:t>
            </a:r>
            <a:r>
              <a:rPr lang="en-US" smtClean="0">
                <a:solidFill>
                  <a:srgbClr val="FF0000"/>
                </a:solidFill>
              </a:rPr>
              <a:t>Advanced: Stall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etection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esson)</a:t>
            </a:r>
            <a:endParaRPr lang="en-US" dirty="0" smtClean="0"/>
          </a:p>
          <a:p>
            <a:pPr lvl="1"/>
            <a:r>
              <a:rPr lang="en-US" b="1" dirty="0" smtClean="0"/>
              <a:t>Square/Align on lines </a:t>
            </a:r>
            <a:r>
              <a:rPr lang="en-US" dirty="0" smtClean="0"/>
              <a:t>–If you are moving angled, you can straighten out whenever you see a line. </a:t>
            </a:r>
            <a:r>
              <a:rPr lang="en-US" dirty="0" smtClean="0">
                <a:solidFill>
                  <a:srgbClr val="FF0000"/>
                </a:solidFill>
              </a:rPr>
              <a:t>(See </a:t>
            </a:r>
            <a:r>
              <a:rPr lang="en-US" dirty="0" smtClean="0">
                <a:solidFill>
                  <a:srgbClr val="FF0000"/>
                </a:solidFill>
              </a:rPr>
              <a:t>Advanced: Squaring </a:t>
            </a:r>
            <a:r>
              <a:rPr lang="en-US" dirty="0" smtClean="0">
                <a:solidFill>
                  <a:srgbClr val="FF0000"/>
                </a:solidFill>
              </a:rPr>
              <a:t>Lesson)</a:t>
            </a:r>
          </a:p>
          <a:p>
            <a:pPr lvl="1"/>
            <a:r>
              <a:rPr lang="en-US" b="1" dirty="0" smtClean="0"/>
              <a:t>Move until a line </a:t>
            </a:r>
            <a:r>
              <a:rPr lang="en-US" dirty="0" smtClean="0"/>
              <a:t>– travel until you find a line so you know where you are on the mat </a:t>
            </a:r>
            <a:r>
              <a:rPr lang="en-US" dirty="0" smtClean="0">
                <a:solidFill>
                  <a:srgbClr val="FF0000"/>
                </a:solidFill>
              </a:rPr>
              <a:t>(See </a:t>
            </a:r>
            <a:r>
              <a:rPr lang="en-US" dirty="0" smtClean="0">
                <a:solidFill>
                  <a:srgbClr val="FF0000"/>
                </a:solidFill>
              </a:rPr>
              <a:t>Beginner: Color Sensor)</a:t>
            </a:r>
          </a:p>
          <a:p>
            <a:pPr lvl="1"/>
            <a:r>
              <a:rPr lang="en-US" b="1" dirty="0" smtClean="0"/>
              <a:t>Align </a:t>
            </a:r>
            <a:r>
              <a:rPr lang="en-US" b="1" dirty="0" smtClean="0"/>
              <a:t>on a mission model </a:t>
            </a:r>
            <a:r>
              <a:rPr lang="en-US" dirty="0" smtClean="0"/>
              <a:t>– Mission models that are stuck in one place can be used to align against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965576" y="43112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09201" y="53817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631605" y="34980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833891" y="46798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299244" y="29911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156834" y="24235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727475" y="22746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40322" y="25121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 into walls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49288" y="38137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Square on a line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96285" y="48612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 on a mission model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03916" y="185586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327" y="581462"/>
            <a:ext cx="7308099" cy="837929"/>
          </a:xfrm>
          <a:noFill/>
        </p:spPr>
        <p:txBody>
          <a:bodyPr/>
          <a:lstStyle/>
          <a:p>
            <a:r>
              <a:rPr lang="en-US" dirty="0" smtClean="0"/>
              <a:t>Adjusting Attachments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6484"/>
            <a:ext cx="8266227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 like the robot body, you need to set up your attachments in the same way each time for improving reliability</a:t>
            </a:r>
          </a:p>
          <a:p>
            <a:pPr lvl="1"/>
            <a:r>
              <a:rPr lang="en-US" dirty="0" smtClean="0"/>
              <a:t>Jigs that allow the attachment arm to only move to a certain level to make sure the arm is set the same way each time</a:t>
            </a:r>
          </a:p>
          <a:p>
            <a:pPr lvl="2"/>
            <a:r>
              <a:rPr lang="en-US" dirty="0" smtClean="0"/>
              <a:t>In Senior Solutions, we used a jig to make sure the arm that picked up the pill box always started at the right level</a:t>
            </a:r>
          </a:p>
          <a:p>
            <a:pPr lvl="1"/>
            <a:r>
              <a:rPr lang="en-US" dirty="0" smtClean="0"/>
              <a:t>Indicators on the robot (e.g. bright peg) might help you remember where to reset the arm to</a:t>
            </a:r>
          </a:p>
          <a:p>
            <a:pPr lvl="2"/>
            <a:r>
              <a:rPr lang="en-US" dirty="0" smtClean="0"/>
              <a:t>In Food Factor, we had a red peg in a hole to remember how far back to move the arm</a:t>
            </a:r>
          </a:p>
          <a:p>
            <a:pPr lvl="1"/>
            <a:r>
              <a:rPr lang="en-US" dirty="0" smtClean="0"/>
              <a:t>You can use a touch sensor to detect the position of an attachment at the start of a run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774" y="573286"/>
            <a:ext cx="6508377" cy="71539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Adjusting Motors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61" y="1708500"/>
            <a:ext cx="4968482" cy="41465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Moving attachments or wheels</a:t>
            </a:r>
          </a:p>
          <a:p>
            <a:pPr lvl="1"/>
            <a:r>
              <a:rPr lang="en-US" dirty="0" smtClean="0"/>
              <a:t>When the program is stopped you can move wheels and attachments easily and it has no impact</a:t>
            </a:r>
          </a:p>
          <a:p>
            <a:pPr lvl="1"/>
            <a:r>
              <a:rPr lang="en-US" dirty="0" smtClean="0"/>
              <a:t>If a program is running, there are multiple steps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smtClean="0"/>
              <a:t>You need to put the motors into “coast” mode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smtClean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 smtClean="0"/>
              <a:t>You need to “reset” the motor after an adjustment and before you start your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2397222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3065" y="1708500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Put all the motors you use on coast so you can move the motors by hand to adjust</a:t>
            </a:r>
            <a:endParaRPr lang="en-US" sz="1400" dirty="0"/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4973191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065" y="4398054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2) Now you have to “reset” the motors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447963" y="1775130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79" y="474606"/>
            <a:ext cx="6508377" cy="845704"/>
          </a:xfrm>
          <a:noFill/>
        </p:spPr>
        <p:txBody>
          <a:bodyPr/>
          <a:lstStyle/>
          <a:p>
            <a:r>
              <a:rPr lang="en-US" dirty="0" smtClean="0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861"/>
            <a:ext cx="9144000" cy="3215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work well.  Not as reliable!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87950" y="3531348"/>
            <a:ext cx="447869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994</Words>
  <Application>Microsoft Macintosh PowerPoint</Application>
  <PresentationFormat>On-screen Show (4:3)</PresentationFormat>
  <Paragraphs>93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Intermediate Programming Lesson: Improving Robot Reliability in FLL</vt:lpstr>
      <vt:lpstr>Lesson Objectives</vt:lpstr>
      <vt:lpstr>Sources of Problems</vt:lpstr>
      <vt:lpstr>Starting Points in Base are Critical</vt:lpstr>
      <vt:lpstr>Robot Doesn’t Travel Straight &amp; Errors Accumulate Over Time</vt:lpstr>
      <vt:lpstr>Where are you on the FLL table?</vt:lpstr>
      <vt:lpstr>Adjusting Attachments in Base</vt:lpstr>
      <vt:lpstr>Adjusting Motors in Base</vt:lpstr>
      <vt:lpstr>Using Coast</vt:lpstr>
      <vt:lpstr>Using Coast &amp; Reset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Sanjay Seshan</cp:lastModifiedBy>
  <cp:revision>6</cp:revision>
  <dcterms:created xsi:type="dcterms:W3CDTF">2014-11-14T02:10:18Z</dcterms:created>
  <dcterms:modified xsi:type="dcterms:W3CDTF">2015-04-05T18:10:42Z</dcterms:modified>
</cp:coreProperties>
</file>