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8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87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5" autoAdjust="0"/>
    <p:restoredTop sz="91304" autoAdjust="0"/>
  </p:normalViewPr>
  <p:slideViewPr>
    <p:cSldViewPr snapToGrid="0" snapToObjects="1">
      <p:cViewPr varScale="1">
        <p:scale>
          <a:sx n="114" d="100"/>
          <a:sy n="114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B44-0079-FE48-8EAC-16E07A332AC8}" type="datetime1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0C7-7A29-F246-89D5-380C0E199510}" type="datetime1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9D88-E28F-4843-BF9A-D3C2C4F2D879}" type="datetime1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B308-8B37-3349-9C42-74CF2C975E08}" type="datetime1">
              <a:rPr lang="en-US" smtClean="0"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721A-0044-6542-B3B5-3557CC16F415}" type="datetime1">
              <a:rPr lang="en-US" smtClean="0"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8401-FC01-1F49-BF7F-A12DCD4AAAFA}" type="datetime1">
              <a:rPr lang="en-US" smtClean="0"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5149-216D-B84D-9C33-2E9045CCA7C3}" type="datetime1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7A8B-868E-F04A-962E-234832E72A30}" type="datetime1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BAF-7E5D-8342-8C56-4A91F11D66F9}" type="datetime1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32E5-902D-9041-92A8-5B2A2DF806E2}" type="datetime1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1092-F819-DA47-BC55-95C40C955268}" type="datetime1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DF8E-F9C7-6E4C-8632-3A11BA8EC015}" type="datetime1">
              <a:rPr lang="en-US" smtClean="0"/>
              <a:t>5/27/15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AC65-EBFD-8F43-B2BD-F428A3D65185}" type="datetime1">
              <a:rPr lang="en-US" smtClean="0"/>
              <a:t>5/27/15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759A-A275-014D-A81E-21AEFBAD8065}" type="datetime1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73D0-69D8-8A4F-9794-FE6CF3D724E5}" type="datetime1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BE91-EF30-8648-BA67-25E7CE48F8E3}" type="datetime1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C8CF2AF-367D-974E-8844-A10BC09149B8}" type="datetime1">
              <a:rPr lang="en-US" smtClean="0"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21" y="2865389"/>
            <a:ext cx="7810967" cy="10882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Variables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Intermediate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Challenge 2 Solution: Count the Lines</a:t>
            </a:r>
            <a:endParaRPr lang="en-US" alt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05BE49-FB6C-4ECA-AF0F-3248BF262EF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pic>
        <p:nvPicPr>
          <p:cNvPr id="4" name="Picture 3" descr="Screen Shot 2015-05-27 at 5.05.27 PM 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2264"/>
          <a:stretch/>
        </p:blipFill>
        <p:spPr>
          <a:xfrm>
            <a:off x="199698" y="2534908"/>
            <a:ext cx="8914272" cy="16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use variables in the following lessons: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Advanced: Menu System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Advanced: Parallel Beam Synchronization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This tutorial was created by Sanjay Seshan and Arvind Seshan from Droids Robotics (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51" y="2133600"/>
            <a:ext cx="8463700" cy="3992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800" dirty="0" smtClean="0"/>
              <a:t>Learn about different types of variables</a:t>
            </a:r>
          </a:p>
          <a:p>
            <a:pPr marL="342900" indent="-342900">
              <a:buFont typeface="Arial"/>
              <a:buChar char="•"/>
            </a:pPr>
            <a:r>
              <a:rPr lang="en-US" sz="3800" dirty="0" smtClean="0"/>
              <a:t>Learn how to read and write to variables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Prerequisites:  Data wires, Color Sensor, and Display Blocks, Wait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27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59" y="1799897"/>
            <a:ext cx="1866900" cy="7112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Additional Tool: Wired </a:t>
            </a:r>
            <a:r>
              <a:rPr lang="en-US" altLang="en-US" dirty="0" smtClean="0"/>
              <a:t>Display Blocks</a:t>
            </a:r>
            <a:endParaRPr lang="en-US" alt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F08A7-D6E4-494E-BF66-67A44E35DE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pic>
        <p:nvPicPr>
          <p:cNvPr id="4403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20966" r="55542" b="61258"/>
          <a:stretch>
            <a:fillRect/>
          </a:stretch>
        </p:blipFill>
        <p:spPr>
          <a:xfrm>
            <a:off x="917825" y="2265035"/>
            <a:ext cx="5600700" cy="1724025"/>
          </a:xfrm>
        </p:spPr>
      </p:pic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397250" y="2203122"/>
            <a:ext cx="1828800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Text to be displayed</a:t>
            </a:r>
          </a:p>
        </p:txBody>
      </p:sp>
      <p:cxnSp>
        <p:nvCxnSpPr>
          <p:cNvPr id="44038" name="Straight Arrow Connector 7"/>
          <p:cNvCxnSpPr>
            <a:cxnSpLocks noChangeShapeType="1"/>
            <a:stCxn id="44037" idx="3"/>
          </p:cNvCxnSpPr>
          <p:nvPr/>
        </p:nvCxnSpPr>
        <p:spPr bwMode="auto">
          <a:xfrm>
            <a:off x="3226050" y="2357110"/>
            <a:ext cx="365125" cy="317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13"/>
          <p:cNvSpPr txBox="1">
            <a:spLocks noChangeArrowheads="1"/>
          </p:cNvSpPr>
          <p:nvPr/>
        </p:nvSpPr>
        <p:spPr bwMode="auto">
          <a:xfrm>
            <a:off x="4089650" y="2187247"/>
            <a:ext cx="2628900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Click on field to choose wired</a:t>
            </a:r>
          </a:p>
        </p:txBody>
      </p:sp>
      <p:cxnSp>
        <p:nvCxnSpPr>
          <p:cNvPr id="44040" name="Straight Arrow Connector 15"/>
          <p:cNvCxnSpPr>
            <a:cxnSpLocks noChangeShapeType="1"/>
          </p:cNvCxnSpPr>
          <p:nvPr/>
        </p:nvCxnSpPr>
        <p:spPr bwMode="auto">
          <a:xfrm>
            <a:off x="5604125" y="2495222"/>
            <a:ext cx="303213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7"/>
          <p:cNvSpPr txBox="1">
            <a:spLocks noChangeArrowheads="1"/>
          </p:cNvSpPr>
          <p:nvPr/>
        </p:nvSpPr>
        <p:spPr bwMode="auto">
          <a:xfrm>
            <a:off x="757488" y="4271635"/>
            <a:ext cx="24685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Text supplied on a wire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Erase screen before display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Column to start display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Row to start display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Black or white text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Text size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– small font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– small bold font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 – large font</a:t>
            </a:r>
          </a:p>
        </p:txBody>
      </p:sp>
      <p:cxnSp>
        <p:nvCxnSpPr>
          <p:cNvPr id="44042" name="Elbow Connector 19"/>
          <p:cNvCxnSpPr>
            <a:cxnSpLocks noChangeShapeType="1"/>
          </p:cNvCxnSpPr>
          <p:nvPr/>
        </p:nvCxnSpPr>
        <p:spPr bwMode="auto">
          <a:xfrm flipV="1">
            <a:off x="2768850" y="3468360"/>
            <a:ext cx="1817688" cy="1004887"/>
          </a:xfrm>
          <a:prstGeom prst="bentConnector3">
            <a:avLst>
              <a:gd name="adj1" fmla="val 10031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Elbow Connector 25"/>
          <p:cNvCxnSpPr>
            <a:cxnSpLocks noChangeShapeType="1"/>
          </p:cNvCxnSpPr>
          <p:nvPr/>
        </p:nvCxnSpPr>
        <p:spPr bwMode="auto">
          <a:xfrm flipV="1">
            <a:off x="2714875" y="3479472"/>
            <a:ext cx="2432050" cy="1400175"/>
          </a:xfrm>
          <a:prstGeom prst="bentConnector3">
            <a:avLst>
              <a:gd name="adj1" fmla="val 10013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Elbow Connector 29"/>
          <p:cNvCxnSpPr>
            <a:cxnSpLocks noChangeShapeType="1"/>
          </p:cNvCxnSpPr>
          <p:nvPr/>
        </p:nvCxnSpPr>
        <p:spPr bwMode="auto">
          <a:xfrm flipV="1">
            <a:off x="3002213" y="3444547"/>
            <a:ext cx="1870075" cy="1230313"/>
          </a:xfrm>
          <a:prstGeom prst="bentConnector3">
            <a:avLst>
              <a:gd name="adj1" fmla="val 998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Elbow Connector 43014"/>
          <p:cNvCxnSpPr>
            <a:cxnSpLocks noChangeShapeType="1"/>
          </p:cNvCxnSpPr>
          <p:nvPr/>
        </p:nvCxnSpPr>
        <p:spPr bwMode="auto">
          <a:xfrm flipV="1">
            <a:off x="2494213" y="3479472"/>
            <a:ext cx="2909887" cy="1635125"/>
          </a:xfrm>
          <a:prstGeom prst="bentConnector3">
            <a:avLst>
              <a:gd name="adj1" fmla="val 1001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Elbow Connector 43019"/>
          <p:cNvCxnSpPr>
            <a:cxnSpLocks noChangeShapeType="1"/>
          </p:cNvCxnSpPr>
          <p:nvPr/>
        </p:nvCxnSpPr>
        <p:spPr bwMode="auto">
          <a:xfrm flipV="1">
            <a:off x="2403725" y="3514397"/>
            <a:ext cx="3303588" cy="1773238"/>
          </a:xfrm>
          <a:prstGeom prst="bentConnector3">
            <a:avLst>
              <a:gd name="adj1" fmla="val 10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Elbow Connector 43022"/>
          <p:cNvCxnSpPr>
            <a:cxnSpLocks noChangeShapeType="1"/>
          </p:cNvCxnSpPr>
          <p:nvPr/>
        </p:nvCxnSpPr>
        <p:spPr bwMode="auto">
          <a:xfrm flipV="1">
            <a:off x="1579813" y="3514397"/>
            <a:ext cx="4327525" cy="1992313"/>
          </a:xfrm>
          <a:prstGeom prst="bentConnector3">
            <a:avLst>
              <a:gd name="adj1" fmla="val 10015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84162" y="1899470"/>
            <a:ext cx="8574087" cy="4634894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 smtClean="0"/>
              <a:t>What is a variable</a:t>
            </a:r>
            <a:r>
              <a:rPr lang="en-US" altLang="en-US" sz="2000" dirty="0" smtClean="0"/>
              <a:t>?  </a:t>
            </a:r>
            <a:r>
              <a:rPr lang="en-US" altLang="en-US" sz="2000" dirty="0" smtClean="0">
                <a:solidFill>
                  <a:srgbClr val="FF0000"/>
                </a:solidFill>
              </a:rPr>
              <a:t>Ans. </a:t>
            </a:r>
            <a:r>
              <a:rPr lang="en-US" altLang="en-US" sz="2000" b="0" dirty="0" smtClean="0">
                <a:solidFill>
                  <a:srgbClr val="FF0000"/>
                </a:solidFill>
              </a:rPr>
              <a:t>A </a:t>
            </a:r>
            <a:r>
              <a:rPr lang="en-US" altLang="en-US" sz="2000" b="0" dirty="0" smtClean="0">
                <a:solidFill>
                  <a:srgbClr val="FF0000"/>
                </a:solidFill>
              </a:rPr>
              <a:t>variable </a:t>
            </a:r>
            <a:r>
              <a:rPr lang="en-US" altLang="en-US" sz="2000" b="0" dirty="0" smtClean="0">
                <a:solidFill>
                  <a:srgbClr val="FF0000"/>
                </a:solidFill>
              </a:rPr>
              <a:t>stores a value that you can use later in your program. Think of it like a notepad or a box that holds a </a:t>
            </a:r>
            <a:r>
              <a:rPr lang="en-US" altLang="en-US" sz="2000" dirty="0" smtClean="0">
                <a:solidFill>
                  <a:srgbClr val="FF0000"/>
                </a:solidFill>
              </a:rPr>
              <a:t>value for you.</a:t>
            </a:r>
            <a:endParaRPr lang="en-US" altLang="en-US" sz="2000" b="0" dirty="0" smtClean="0">
              <a:solidFill>
                <a:srgbClr val="FF0000"/>
              </a:solidFill>
            </a:endParaRPr>
          </a:p>
          <a:p>
            <a:r>
              <a:rPr lang="en-US" altLang="en-US" sz="2000" dirty="0" smtClean="0"/>
              <a:t>You can name the variable whatever you want</a:t>
            </a:r>
          </a:p>
          <a:p>
            <a:r>
              <a:rPr lang="en-US" altLang="en-US" sz="2000" dirty="0" smtClean="0"/>
              <a:t>You can define the type of variable:</a:t>
            </a:r>
          </a:p>
          <a:p>
            <a:pPr lvl="1"/>
            <a:r>
              <a:rPr lang="en-US" altLang="en-US" sz="1800" dirty="0" smtClean="0"/>
              <a:t>Numeric (Holds a number)</a:t>
            </a:r>
          </a:p>
          <a:p>
            <a:pPr lvl="1"/>
            <a:r>
              <a:rPr lang="en-US" altLang="en-US" sz="1800" dirty="0" smtClean="0"/>
              <a:t>Logic (Holds True/False)</a:t>
            </a:r>
          </a:p>
          <a:p>
            <a:pPr lvl="1"/>
            <a:r>
              <a:rPr lang="en-US" altLang="en-US" sz="1800" dirty="0" smtClean="0"/>
              <a:t>Text (Holds lines of text … “Hello World”)</a:t>
            </a:r>
          </a:p>
          <a:p>
            <a:pPr lvl="1"/>
            <a:r>
              <a:rPr lang="en-US" altLang="en-US" sz="1800" dirty="0" smtClean="0"/>
              <a:t>Numeric Array (Holds a set of numbers … 1,2,3,10,55)</a:t>
            </a:r>
          </a:p>
          <a:p>
            <a:pPr lvl="1"/>
            <a:r>
              <a:rPr lang="en-US" altLang="en-US" sz="1800" dirty="0" smtClean="0"/>
              <a:t>Logic Array (Holds a set of logic … True, True, False)</a:t>
            </a:r>
          </a:p>
          <a:p>
            <a:r>
              <a:rPr lang="en-US" altLang="en-US" sz="2000" dirty="0" smtClean="0"/>
              <a:t>They can be used as either </a:t>
            </a:r>
            <a:r>
              <a:rPr lang="en-US" altLang="en-US" sz="2000" dirty="0" smtClean="0">
                <a:solidFill>
                  <a:srgbClr val="FF0000"/>
                </a:solidFill>
              </a:rPr>
              <a:t>Inputs or Outputs </a:t>
            </a:r>
            <a:r>
              <a:rPr lang="en-US" altLang="en-US" sz="2000" dirty="0" smtClean="0"/>
              <a:t>so you can either….</a:t>
            </a:r>
          </a:p>
          <a:p>
            <a:pPr lvl="1"/>
            <a:r>
              <a:rPr lang="en-US" altLang="en-US" sz="1800" dirty="0" smtClean="0"/>
              <a:t>Write – put a value into the variable</a:t>
            </a:r>
          </a:p>
          <a:p>
            <a:pPr lvl="1"/>
            <a:r>
              <a:rPr lang="en-US" altLang="en-US" sz="1800" dirty="0" smtClean="0"/>
              <a:t>Read – </a:t>
            </a:r>
            <a:r>
              <a:rPr lang="en-US" altLang="en-US" sz="1800" dirty="0" smtClean="0"/>
              <a:t>retrieve the last value written to the variable</a:t>
            </a:r>
            <a:endParaRPr lang="en-US" altLang="en-US" sz="18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8AA85-A6D8-41C5-ADE8-2A4032FE93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Variables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are an easy way to transfer data across code without too many data wires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can also use variables to transfer data into a My </a:t>
            </a:r>
            <a:r>
              <a:rPr lang="en-US" dirty="0"/>
              <a:t>B</a:t>
            </a:r>
            <a:r>
              <a:rPr lang="en-US" dirty="0" smtClean="0"/>
              <a:t>lock without an input 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eg</a:t>
            </a:r>
            <a:r>
              <a:rPr lang="en-US" sz="1600" i="1" dirty="0" smtClean="0"/>
              <a:t>. A variable for </a:t>
            </a:r>
            <a:r>
              <a:rPr lang="en-US" sz="1600" i="1" dirty="0" smtClean="0"/>
              <a:t>wheel size in </a:t>
            </a:r>
            <a:r>
              <a:rPr lang="en-US" sz="1600" i="1" dirty="0" smtClean="0"/>
              <a:t>Move Inches – You probably do not want this to be an </a:t>
            </a:r>
            <a:r>
              <a:rPr lang="en-US" sz="1600" i="1" dirty="0" smtClean="0"/>
              <a:t>input since it rarely changes. You may also use the value in other locations and want to change it just in one spot.)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Array variables </a:t>
            </a:r>
            <a:r>
              <a:rPr lang="en-US" dirty="0" smtClean="0"/>
              <a:t>can store </a:t>
            </a:r>
            <a:r>
              <a:rPr lang="en-US" dirty="0" smtClean="0"/>
              <a:t>multiple </a:t>
            </a:r>
            <a:r>
              <a:rPr lang="en-US" dirty="0" smtClean="0"/>
              <a:t>data items without </a:t>
            </a:r>
            <a:r>
              <a:rPr lang="en-US" dirty="0" smtClean="0"/>
              <a:t>needing several wires or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Having too many data wires or variables makes your code messy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911" y="3785797"/>
            <a:ext cx="7933078" cy="19308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1770"/>
          <a:stretch/>
        </p:blipFill>
        <p:spPr>
          <a:xfrm>
            <a:off x="2417993" y="4456479"/>
            <a:ext cx="4678433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Variable Blocks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C1B68-4620-4308-B64D-C0AD2FB8EE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3168917" y="5195811"/>
            <a:ext cx="920455" cy="52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Numeric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333963" y="5195811"/>
            <a:ext cx="8349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Read Numeric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6323169" y="5195811"/>
            <a:ext cx="890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Logic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597037" y="519581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Logic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4676582" y="5195811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Text</a:t>
            </a:r>
          </a:p>
        </p:txBody>
      </p:sp>
      <p:pic>
        <p:nvPicPr>
          <p:cNvPr id="2356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9369" r="77534" b="66257"/>
          <a:stretch>
            <a:fillRect/>
          </a:stretch>
        </p:blipFill>
        <p:spPr bwMode="auto">
          <a:xfrm>
            <a:off x="5669430" y="3097892"/>
            <a:ext cx="547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8743" r="82455" b="67506"/>
          <a:stretch>
            <a:fillRect/>
          </a:stretch>
        </p:blipFill>
        <p:spPr bwMode="auto">
          <a:xfrm>
            <a:off x="5715467" y="2358117"/>
            <a:ext cx="4572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t="28743" r="72964" b="66882"/>
          <a:stretch>
            <a:fillRect/>
          </a:stretch>
        </p:blipFill>
        <p:spPr bwMode="auto">
          <a:xfrm>
            <a:off x="6639226" y="2358117"/>
            <a:ext cx="457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 t="29369" r="68044" b="66882"/>
          <a:stretch>
            <a:fillRect/>
          </a:stretch>
        </p:blipFill>
        <p:spPr bwMode="auto">
          <a:xfrm>
            <a:off x="6590014" y="3205842"/>
            <a:ext cx="5476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0" t="28743" r="63472" b="66882"/>
          <a:stretch>
            <a:fillRect/>
          </a:stretch>
        </p:blipFill>
        <p:spPr bwMode="auto">
          <a:xfrm>
            <a:off x="7511266" y="2357855"/>
            <a:ext cx="45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0" t="29369" r="58549" b="66882"/>
          <a:stretch>
            <a:fillRect/>
          </a:stretch>
        </p:blipFill>
        <p:spPr bwMode="auto">
          <a:xfrm>
            <a:off x="7465229" y="3215105"/>
            <a:ext cx="549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525911" y="2535666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(Inputs) have a bump up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525911" y="3175428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(Outputs) have a bump down</a:t>
            </a:r>
            <a:endParaRPr lang="en-US" altLang="en-US" sz="1400" dirty="0"/>
          </a:p>
        </p:txBody>
      </p:sp>
      <p:sp>
        <p:nvSpPr>
          <p:cNvPr id="23571" name="TextBox 22"/>
          <p:cNvSpPr txBox="1">
            <a:spLocks noChangeArrowheads="1"/>
          </p:cNvSpPr>
          <p:nvPr/>
        </p:nvSpPr>
        <p:spPr bwMode="auto">
          <a:xfrm>
            <a:off x="5537667" y="1989817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Numeric</a:t>
            </a:r>
          </a:p>
        </p:txBody>
      </p:sp>
      <p:sp>
        <p:nvSpPr>
          <p:cNvPr id="23572" name="TextBox 23"/>
          <p:cNvSpPr txBox="1">
            <a:spLocks noChangeArrowheads="1"/>
          </p:cNvSpPr>
          <p:nvPr/>
        </p:nvSpPr>
        <p:spPr bwMode="auto">
          <a:xfrm>
            <a:off x="6520164" y="1999342"/>
            <a:ext cx="1016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Logic</a:t>
            </a:r>
          </a:p>
        </p:txBody>
      </p:sp>
      <p:sp>
        <p:nvSpPr>
          <p:cNvPr id="23573" name="TextBox 24"/>
          <p:cNvSpPr txBox="1">
            <a:spLocks noChangeArrowheads="1"/>
          </p:cNvSpPr>
          <p:nvPr/>
        </p:nvSpPr>
        <p:spPr bwMode="auto">
          <a:xfrm>
            <a:off x="7442989" y="1999342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7747" y="3785797"/>
            <a:ext cx="720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key above to identify if the variables are Inputs or Outputs and if they are Numeric, Logic or Text</a:t>
            </a:r>
            <a:endParaRPr lang="en-US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66527" y="5195811"/>
            <a:ext cx="781004" cy="5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</a:t>
            </a:r>
            <a:r>
              <a:rPr lang="en-US" altLang="en-US" sz="1400" dirty="0"/>
              <a:t>Text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8533" y="5865108"/>
            <a:ext cx="8399717" cy="720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TIP: You </a:t>
            </a:r>
            <a:r>
              <a:rPr lang="en-US" dirty="0" smtClean="0">
                <a:solidFill>
                  <a:srgbClr val="FF0000"/>
                </a:solidFill>
              </a:rPr>
              <a:t>can change the type of variable at the bottom-left part of the block.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you display logic to the screen it will show 1 </a:t>
            </a:r>
            <a:r>
              <a:rPr lang="en-US" dirty="0" smtClean="0">
                <a:solidFill>
                  <a:srgbClr val="FF0000"/>
                </a:solidFill>
              </a:rPr>
              <a:t>for True or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rgbClr val="FF0000"/>
                </a:solidFill>
              </a:rPr>
              <a:t>for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/>
      <p:bldP spid="23561" grpId="0"/>
      <p:bldP spid="3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91" y="604120"/>
            <a:ext cx="8414256" cy="844522"/>
          </a:xfrm>
        </p:spPr>
        <p:txBody>
          <a:bodyPr>
            <a:noAutofit/>
          </a:bodyPr>
          <a:lstStyle/>
          <a:p>
            <a:r>
              <a:rPr lang="en-US" sz="4000" dirty="0" smtClean="0"/>
              <a:t>Outputs of different types of variables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" y="2553883"/>
            <a:ext cx="7303496" cy="4330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6196" y="2394970"/>
            <a:ext cx="204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 Variables:</a:t>
            </a:r>
          </a:p>
          <a:p>
            <a:r>
              <a:rPr lang="en-US" dirty="0" smtClean="0"/>
              <a:t>This will display 10 on the screen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7822" y="3747686"/>
            <a:ext cx="1844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Variables:</a:t>
            </a:r>
          </a:p>
          <a:p>
            <a:r>
              <a:rPr lang="en-US" dirty="0" smtClean="0"/>
              <a:t>This will display </a:t>
            </a:r>
            <a:r>
              <a:rPr lang="en-US" dirty="0" smtClean="0"/>
              <a:t>0 on </a:t>
            </a:r>
            <a:r>
              <a:rPr lang="en-US" dirty="0" smtClean="0"/>
              <a:t>the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0222" y="5132693"/>
            <a:ext cx="184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Variables:</a:t>
            </a:r>
          </a:p>
          <a:p>
            <a:r>
              <a:rPr lang="en-US" dirty="0" smtClean="0"/>
              <a:t>This will display Hello on the screen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5689" y="1865070"/>
            <a:ext cx="107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the variable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90955" y="2135685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display the value of the variable to the screen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46473" y="1762454"/>
            <a:ext cx="4995334" cy="363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you guess what each of these do?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Challenges</a:t>
            </a:r>
            <a:endParaRPr lang="en-US" alt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317" y="6376457"/>
            <a:ext cx="627256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A3F97-D5E1-4F3B-B31E-60AB98309B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2002894"/>
            <a:ext cx="6262898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 1: </a:t>
            </a:r>
          </a:p>
          <a:p>
            <a:pPr lvl="1"/>
            <a:r>
              <a:rPr lang="en-US" dirty="0" smtClean="0"/>
              <a:t>Can you make a program that displays the number of times that you have clicked the up button?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Challenge 2:</a:t>
            </a:r>
          </a:p>
          <a:p>
            <a:pPr lvl="1"/>
            <a:r>
              <a:rPr lang="en-US" dirty="0" smtClean="0"/>
              <a:t>Can you write a program that counts the number of black lines you have crossed?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781324" y="5631866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781324" y="4341775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781324" y="4099647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781324" y="3524636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644402" y="3164356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9852" y="6006921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49852" y="2702019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47061" y="2555217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9564" y="2185885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Challenge 1 Solution: Count Clicks</a:t>
            </a:r>
            <a:endParaRPr lang="en-US" alt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05BE49-FB6C-4ECA-AF0F-3248BF262EF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pic>
        <p:nvPicPr>
          <p:cNvPr id="9" name="Picture 8" descr="Screen Shot 2015-05-27 at 7.06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/>
          <a:stretch/>
        </p:blipFill>
        <p:spPr>
          <a:xfrm>
            <a:off x="178256" y="2269665"/>
            <a:ext cx="8881375" cy="24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4600</TotalTime>
  <Words>732</Words>
  <Application>Microsoft Macintosh PowerPoint</Application>
  <PresentationFormat>On-screen Show (4:3)</PresentationFormat>
  <Paragraphs>107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Variables</vt:lpstr>
      <vt:lpstr>Objectives</vt:lpstr>
      <vt:lpstr>Additional Tool: Wired Display Blocks</vt:lpstr>
      <vt:lpstr>Variables</vt:lpstr>
      <vt:lpstr>Why Variables?</vt:lpstr>
      <vt:lpstr>Variable Blocks</vt:lpstr>
      <vt:lpstr>Outputs of different types of variables</vt:lpstr>
      <vt:lpstr>Challenges</vt:lpstr>
      <vt:lpstr>Challenge 1 Solution: Count Clicks</vt:lpstr>
      <vt:lpstr>Challenge 2 Solution: Count the Lines</vt:lpstr>
      <vt:lpstr>Next Steps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Sanjay Seshan</cp:lastModifiedBy>
  <cp:revision>55</cp:revision>
  <dcterms:created xsi:type="dcterms:W3CDTF">2014-10-28T21:59:38Z</dcterms:created>
  <dcterms:modified xsi:type="dcterms:W3CDTF">2015-05-27T23:09:22Z</dcterms:modified>
</cp:coreProperties>
</file>