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5" r:id="rId3"/>
    <p:sldId id="276" r:id="rId4"/>
    <p:sldId id="279" r:id="rId5"/>
    <p:sldId id="278" r:id="rId6"/>
    <p:sldId id="277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2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71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21B-D962-204D-A02E-9886692A4F6D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1A9-12B5-BC4F-AAA1-17C74279996C}" type="datetime1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B9F-268D-4B44-B744-946654C593D4}" type="datetime1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1BC3-C8A1-E24B-90E6-A16E6DE8DB92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17E-F717-9849-B262-E6D0FE1FF785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CA4A-9CDE-9D4F-82E2-E1BB20455D09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644-82D1-EF40-92AC-243641BCF59B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F1E-F714-2A4F-BBA9-2CE5F3FAA77D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E1E9-C89E-954F-AF71-78E048BC506C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06E7-B029-1A4C-9BBA-E2F682F1DABA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AB7-6CC8-4F45-860C-533FD691AC49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3DA-60ED-2349-B59D-112EDB76DB1A}" type="datetime1">
              <a:rPr lang="en-US" smtClean="0"/>
              <a:t>7/6/2015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28E6-A279-7A45-9B99-E9DC3BFA4E1C}" type="datetime1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CB28-049E-1840-9CB7-F7138308AF21}" type="datetime1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CE9-8882-274F-89EE-3FEE73497FDE}" type="datetime1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4163DB-48CC-BE4A-8246-AB108EEE4B7B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Building a Base Robot &amp; Attachments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ROBOT DESIGN LESSON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DROID BOT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Robot Design 101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your time to build your base robot – try out multiple designs before you invest time in attachments (it might take a few weeks, but do not worry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</a:t>
            </a:r>
            <a:r>
              <a:rPr lang="en-US" dirty="0"/>
              <a:t>issues to consider in your base robot design</a:t>
            </a:r>
            <a:r>
              <a:rPr lang="en-US" dirty="0" smtClean="0"/>
              <a:t>:</a:t>
            </a:r>
            <a:endParaRPr lang="en-US" dirty="0"/>
          </a:p>
          <a:p>
            <a:pPr marL="803275" lvl="1" indent="-342900">
              <a:buAutoNum type="arabicParenR"/>
            </a:pPr>
            <a:r>
              <a:rPr lang="en-US" dirty="0"/>
              <a:t>What sensors do you need to add to accomplish your </a:t>
            </a:r>
            <a:r>
              <a:rPr lang="en-US" dirty="0" smtClean="0"/>
              <a:t>goals?</a:t>
            </a:r>
            <a:endParaRPr lang="en-US" dirty="0"/>
          </a:p>
          <a:p>
            <a:pPr marL="803275" lvl="1" indent="-342900">
              <a:buAutoNum type="arabicParenR"/>
            </a:pPr>
            <a:r>
              <a:rPr lang="en-US" dirty="0"/>
              <a:t>Is your robot well balanced and </a:t>
            </a:r>
            <a:r>
              <a:rPr lang="en-US" dirty="0" smtClean="0"/>
              <a:t>have </a:t>
            </a:r>
            <a:r>
              <a:rPr lang="en-US" dirty="0"/>
              <a:t>good </a:t>
            </a:r>
            <a:r>
              <a:rPr lang="en-US" dirty="0" smtClean="0"/>
              <a:t>traction?</a:t>
            </a:r>
            <a:endParaRPr lang="en-US" dirty="0"/>
          </a:p>
          <a:p>
            <a:pPr marL="803275" lvl="1" indent="-342900">
              <a:buAutoNum type="arabicParenR"/>
            </a:pPr>
            <a:r>
              <a:rPr lang="en-US" dirty="0"/>
              <a:t>Can it align well by bumping into walls or mission </a:t>
            </a:r>
            <a:r>
              <a:rPr lang="en-US" dirty="0" smtClean="0"/>
              <a:t>models? </a:t>
            </a:r>
            <a:endParaRPr lang="en-US" dirty="0"/>
          </a:p>
          <a:p>
            <a:pPr marL="803275" lvl="1" indent="-342900">
              <a:buAutoNum type="arabicParenR"/>
            </a:pPr>
            <a:r>
              <a:rPr lang="en-US" dirty="0"/>
              <a:t>Do the wheels stay in place and </a:t>
            </a:r>
            <a:r>
              <a:rPr lang="en-US" dirty="0" smtClean="0"/>
              <a:t>not flex out? </a:t>
            </a:r>
            <a:endParaRPr lang="en-US" dirty="0"/>
          </a:p>
          <a:p>
            <a:pPr marL="803275" lvl="1" indent="-342900">
              <a:buAutoNum type="arabicParenR"/>
            </a:pPr>
            <a:r>
              <a:rPr lang="en-US" dirty="0" smtClean="0"/>
              <a:t>Did you consider </a:t>
            </a:r>
            <a:r>
              <a:rPr lang="en-US" dirty="0"/>
              <a:t>size restrictions: height limitations set by the rules, height limitations because of a mission models, width restrictions caused by the narrow </a:t>
            </a:r>
            <a:r>
              <a:rPr lang="en-US" dirty="0" smtClean="0"/>
              <a:t>openings?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98" y="5632384"/>
            <a:ext cx="8334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As a result, you will notice that Droid Bot has the following features: balanced, outer wall, compact, uses parts in the base education kit + 1 additional color sensor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 and Passive Attachments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Passive vs. Powered</a:t>
            </a:r>
          </a:p>
          <a:p>
            <a:pPr lvl="1"/>
            <a:r>
              <a:rPr lang="en-US" dirty="0" smtClean="0"/>
              <a:t>Passive attachments are sometimes more reliable (KISS principle)</a:t>
            </a:r>
          </a:p>
          <a:p>
            <a:pPr lvl="1"/>
            <a:r>
              <a:rPr lang="en-US" dirty="0" smtClean="0"/>
              <a:t>Powered attachments may be more complicated to attach</a:t>
            </a:r>
          </a:p>
          <a:p>
            <a:r>
              <a:rPr lang="en-US" dirty="0" smtClean="0"/>
              <a:t>Power sources</a:t>
            </a:r>
          </a:p>
          <a:p>
            <a:pPr lvl="1"/>
            <a:r>
              <a:rPr lang="en-US" dirty="0" smtClean="0"/>
              <a:t>Pneumatics – relatively powerful, but need to pump up in advance and be careful regarding pressure and leaks</a:t>
            </a:r>
          </a:p>
          <a:p>
            <a:pPr lvl="1"/>
            <a:r>
              <a:rPr lang="en-US" dirty="0" err="1" smtClean="0"/>
              <a:t>Rubberbands</a:t>
            </a:r>
            <a:r>
              <a:rPr lang="en-US" dirty="0" smtClean="0"/>
              <a:t> – </a:t>
            </a:r>
            <a:r>
              <a:rPr lang="en-US" dirty="0"/>
              <a:t>compact and easy to </a:t>
            </a:r>
            <a:r>
              <a:rPr lang="en-US" dirty="0" smtClean="0"/>
              <a:t>use but can get lost/wear out over time</a:t>
            </a:r>
          </a:p>
          <a:p>
            <a:pPr lvl="1"/>
            <a:r>
              <a:rPr lang="en-US" dirty="0" smtClean="0"/>
              <a:t>Motors – can control in software and reusable across many missions but physically large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 Tips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Reduce errors/time wasted by avoiding adding/removing attachments. Design attachments that can stay on for entire time.</a:t>
            </a:r>
          </a:p>
          <a:p>
            <a:pPr lvl="1"/>
            <a:r>
              <a:rPr lang="en-US" dirty="0" smtClean="0"/>
              <a:t>See Droids Robotics Food Factor run on YouTube for example of very few additions across multiple runs</a:t>
            </a:r>
          </a:p>
          <a:p>
            <a:r>
              <a:rPr lang="en-US" dirty="0" smtClean="0"/>
              <a:t>Removing attachments may be easier, less error-prone than adding them</a:t>
            </a:r>
          </a:p>
          <a:p>
            <a:pPr lvl="1"/>
            <a:r>
              <a:rPr lang="en-US" dirty="0" smtClean="0"/>
              <a:t>See Droids Robotics Senior Solution run on You Tube for example of removing most complex attachments, but not adding more </a:t>
            </a:r>
          </a:p>
          <a:p>
            <a:r>
              <a:rPr lang="en-US" dirty="0" smtClean="0"/>
              <a:t>Reduce space and complexity of attachments by building attachments that can work for multiple missions</a:t>
            </a:r>
          </a:p>
          <a:p>
            <a:pPr lvl="1"/>
            <a:r>
              <a:rPr lang="en-US" dirty="0" smtClean="0"/>
              <a:t>See forklift attachment used in Droids </a:t>
            </a:r>
            <a:r>
              <a:rPr lang="en-US" dirty="0"/>
              <a:t>R</a:t>
            </a:r>
            <a:r>
              <a:rPr lang="en-US" dirty="0" smtClean="0"/>
              <a:t>obotics Nature’s Fury run (You Tube) for its use in multiple missions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 Tips Continued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reliable and easy-to-add mechanisms to connect to motors/robot</a:t>
            </a:r>
          </a:p>
          <a:p>
            <a:pPr lvl="1"/>
            <a:r>
              <a:rPr lang="en-US" dirty="0" smtClean="0"/>
              <a:t>Avoid hard to add/remove pins</a:t>
            </a:r>
          </a:p>
          <a:p>
            <a:pPr lvl="1"/>
            <a:r>
              <a:rPr lang="en-US" dirty="0" smtClean="0"/>
              <a:t>Connecting directly to motor can be more reliable (avoids gear slip, etc.) but takes longer</a:t>
            </a:r>
          </a:p>
          <a:p>
            <a:pPr lvl="1"/>
            <a:r>
              <a:rPr lang="en-US" dirty="0" smtClean="0"/>
              <a:t>Using gearing mechanisms to connect to motor can make it easy to add attachment but the connection may not be as reliable</a:t>
            </a:r>
          </a:p>
          <a:p>
            <a:r>
              <a:rPr lang="en-US" dirty="0" smtClean="0"/>
              <a:t>Use gears to deliver power to where you need it on the robot and in the direction that you need it</a:t>
            </a:r>
          </a:p>
          <a:p>
            <a:pPr lvl="1"/>
            <a:r>
              <a:rPr lang="en-US" dirty="0" smtClean="0"/>
              <a:t>Look at various LEGO sets for inspiration on how to connect gears</a:t>
            </a:r>
          </a:p>
          <a:p>
            <a:pPr lvl="1"/>
            <a:r>
              <a:rPr lang="en-US" dirty="0" smtClean="0"/>
              <a:t>Look at books by </a:t>
            </a:r>
            <a:r>
              <a:rPr lang="en-US" dirty="0" err="1" smtClean="0"/>
              <a:t>Isogawa</a:t>
            </a:r>
            <a:r>
              <a:rPr lang="en-US" dirty="0" smtClean="0"/>
              <a:t> to learn about gearing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S.N.A.P Attachments for Droid Bot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Some features to notice: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wappable: Easy to put on and take off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 Problem: Strong, reliable connection to motor (hard to remove accidently)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At</a:t>
            </a:r>
            <a:r>
              <a:rPr lang="en-US" dirty="0" smtClean="0">
                <a:solidFill>
                  <a:schemeClr val="tx1"/>
                </a:solidFill>
              </a:rPr>
              <a:t>tachments with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ower: Reliable gearing mechanisms to increase or decrease the power of the attachment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Gearing mechanisms to deliver power to either side of the robot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46" y="2322260"/>
            <a:ext cx="4541914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588</Words>
  <Application>Microsoft Office PowerPoint</Application>
  <PresentationFormat>On-screen Show (4:3)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Helvetica Neue</vt:lpstr>
      <vt:lpstr>Wingdings</vt:lpstr>
      <vt:lpstr>Spectrum</vt:lpstr>
      <vt:lpstr>Building a Base Robot &amp; Attachments</vt:lpstr>
      <vt:lpstr>Base Robot Design 101</vt:lpstr>
      <vt:lpstr>Powered and Passive Attachments</vt:lpstr>
      <vt:lpstr>Attachment Tips</vt:lpstr>
      <vt:lpstr>Attachment Tips Continued</vt:lpstr>
      <vt:lpstr>S.N.A.P Attachments for Droid Bot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2015-07-06T22:24:47Z</dcterms:created>
  <dcterms:modified xsi:type="dcterms:W3CDTF">2015-07-06T22:28:21Z</dcterms:modified>
</cp:coreProperties>
</file>