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  <p:sldMasterId id="2147483726" r:id="rId2"/>
  </p:sldMasterIdLst>
  <p:notesMasterIdLst>
    <p:notesMasterId r:id="rId15"/>
  </p:notesMasterIdLst>
  <p:handoutMasterIdLst>
    <p:handoutMasterId r:id="rId16"/>
  </p:handoutMasterIdLst>
  <p:sldIdLst>
    <p:sldId id="408" r:id="rId3"/>
    <p:sldId id="418" r:id="rId4"/>
    <p:sldId id="414" r:id="rId5"/>
    <p:sldId id="415" r:id="rId6"/>
    <p:sldId id="416" r:id="rId7"/>
    <p:sldId id="411" r:id="rId8"/>
    <p:sldId id="412" r:id="rId9"/>
    <p:sldId id="417" r:id="rId10"/>
    <p:sldId id="330" r:id="rId11"/>
    <p:sldId id="348" r:id="rId12"/>
    <p:sldId id="413" r:id="rId13"/>
    <p:sldId id="40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6" autoAdjust="0"/>
    <p:restoredTop sz="99563" autoAdjust="0"/>
  </p:normalViewPr>
  <p:slideViewPr>
    <p:cSldViewPr snapToGrid="0" snapToObjects="1">
      <p:cViewPr varScale="1">
        <p:scale>
          <a:sx n="60" d="100"/>
          <a:sy n="60" d="100"/>
        </p:scale>
        <p:origin x="48" y="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5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2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70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00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09A-DFCF-9948-99C0-8E35366B8AF2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7D03-BC31-534C-B2AB-29199FB4C0F2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4D12-1342-E14C-90E7-03D0D9B05B75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7458-8A98-8B4E-961F-FA12D0B74031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361C-59F1-1448-9277-DB2B0528CEFF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A06A-90E1-7E47-9839-B526382D4203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33E3-A2E2-1745-B5B2-42BB2C97642A}" type="datetime1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ED15-093D-564F-96D8-88A1E10AE60C}" type="datetime1">
              <a:rPr lang="en-US" smtClean="0"/>
              <a:t>6/27/2015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D48-330A-0C4C-AB3F-503D0829F04F}" type="datetime1">
              <a:rPr lang="en-US" smtClean="0"/>
              <a:t>6/27/2015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89B7-298B-E247-85D8-5BE001B1B347}" type="datetime1">
              <a:rPr lang="en-US" smtClean="0"/>
              <a:t>6/27/2015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9FD5-2A98-6443-A16B-D1F301A4B0E5}" type="datetime1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B6AA-FBA4-C841-856B-92C0BB99EB1B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2F92-0729-664D-AB05-BB5278773CA5}" type="datetime1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3D31-EBC4-CB45-8A03-DA5119396400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049D-AE0F-8A4A-85C4-C93FFAC412C3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B9AA-1462-9846-BB96-903D8808102D}" type="datetime1">
              <a:rPr lang="en-US" smtClean="0"/>
              <a:t>6/27/2015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5F0D-AF48-D44D-AB6D-4896756761DA}" type="datetime1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D4A3-CD2E-1540-B1DF-B19E1FDD6235}" type="datetime1">
              <a:rPr lang="en-US" smtClean="0"/>
              <a:t>6/27/2015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C896-F499-0844-A5F6-F4FA5C130CC6}" type="datetime1">
              <a:rPr lang="en-US" smtClean="0"/>
              <a:t>6/27/2015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671-228D-5C4E-B916-24D334D43400}" type="datetime1">
              <a:rPr lang="en-US" smtClean="0"/>
              <a:t>6/27/2015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E5B2-E53D-B34D-8BEE-7316028BD0F8}" type="datetime1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BBE66-C3A1-1F40-B907-F72013EA63D6}" type="datetime1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34D5EE3-E270-D846-8ABC-4206D7AE2281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AC318-B6C6-DD4C-BD37-EF3071557319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BEGINNER EV3 PROGRAMMING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Lesson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Topics Covered: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Display Block</a:t>
            </a:r>
          </a:p>
          <a:p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2" r="11389" b="63519"/>
          <a:stretch/>
        </p:blipFill>
        <p:spPr>
          <a:xfrm>
            <a:off x="668411" y="2647579"/>
            <a:ext cx="8102600" cy="124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 Solution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44261" y="3732696"/>
            <a:ext cx="1292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Block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2174" y="3853043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 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68488" y="3753656"/>
            <a:ext cx="99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 Block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29217" y="3753656"/>
            <a:ext cx="94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 Off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Discussion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Why might you want to know how to use the display block?</a:t>
            </a:r>
          </a:p>
          <a:p>
            <a:pPr lvl="1"/>
            <a:r>
              <a:rPr lang="en-US" altLang="en-US" dirty="0" smtClean="0"/>
              <a:t>You might want to know what the sensor value your robot is seeing</a:t>
            </a:r>
          </a:p>
          <a:p>
            <a:pPr lvl="1"/>
            <a:r>
              <a:rPr lang="en-US" altLang="en-US" dirty="0"/>
              <a:t>Y</a:t>
            </a:r>
            <a:r>
              <a:rPr lang="en-US" altLang="en-US" dirty="0" smtClean="0"/>
              <a:t>ou might have to program a robot to stop when the robot reaches a red line but it </a:t>
            </a:r>
            <a:r>
              <a:rPr lang="en-US" altLang="en-US" smtClean="0"/>
              <a:t>stops before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Does the robot see the same thing you see?</a:t>
            </a:r>
          </a:p>
          <a:p>
            <a:pPr lvl="2"/>
            <a:r>
              <a:rPr lang="en-US" altLang="en-US" dirty="0" smtClean="0"/>
              <a:t>You can display the value on the screen and check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It’s a great debugging tool.  You can learn more about debugging code in one of our Intermediate lessons.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9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Author’s Email: </a:t>
            </a:r>
            <a:r>
              <a:rPr lang="en-US" sz="1800" dirty="0" smtClean="0">
                <a:hlinkClick r:id="rId2"/>
              </a:rPr>
              <a:t>team@droidsrobotics.org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to use the Display Block to display text and images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 why the Display Block can be useful in programming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2174"/>
            <a:ext cx="3776430" cy="449493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 smtClean="0"/>
              <a:t>The Display Block to show information and pictures on the screen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You can control the location and size of text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You can use this same block to display sensor readings and instructions</a:t>
            </a:r>
            <a:r>
              <a:rPr lang="en-US" b="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Located in Green Tab</a:t>
            </a:r>
            <a:endParaRPr lang="en-US" b="0" dirty="0"/>
          </a:p>
        </p:txBody>
      </p:sp>
      <p:pic>
        <p:nvPicPr>
          <p:cNvPr id="6" name="Picture 5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28" y="2192148"/>
            <a:ext cx="3310225" cy="41114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89" t="28333" r="8334" b="30926"/>
          <a:stretch/>
        </p:blipFill>
        <p:spPr>
          <a:xfrm>
            <a:off x="4952538" y="1932357"/>
            <a:ext cx="3750136" cy="239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" t="25370" r="26667" b="33889"/>
          <a:stretch/>
        </p:blipFill>
        <p:spPr>
          <a:xfrm>
            <a:off x="4419600" y="5329628"/>
            <a:ext cx="3302000" cy="1447092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5" idx="0"/>
          </p:cNvCxnSpPr>
          <p:nvPr/>
        </p:nvCxnSpPr>
        <p:spPr>
          <a:xfrm flipV="1">
            <a:off x="5130800" y="4279900"/>
            <a:ext cx="1657350" cy="130607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MORE ON Display Blocks</a:t>
            </a:r>
            <a:endParaRPr lang="en-US" altLang="en-US" dirty="0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323474"/>
            <a:ext cx="8407400" cy="4802690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Two modes to display </a:t>
            </a:r>
          </a:p>
          <a:p>
            <a:r>
              <a:rPr lang="en-US" altLang="en-US" sz="2400" dirty="0" smtClean="0"/>
              <a:t>Pixel mode (Use for displaying images or text)</a:t>
            </a:r>
          </a:p>
          <a:p>
            <a:pPr lvl="1"/>
            <a:r>
              <a:rPr lang="en-US" altLang="en-US" sz="2200" dirty="0" smtClean="0"/>
              <a:t>178 pixels left and right</a:t>
            </a:r>
          </a:p>
          <a:p>
            <a:pPr lvl="1"/>
            <a:r>
              <a:rPr lang="en-US" altLang="en-US" sz="2200" dirty="0" smtClean="0"/>
              <a:t>128 pixels up and down</a:t>
            </a:r>
          </a:p>
          <a:p>
            <a:r>
              <a:rPr lang="en-US" altLang="en-US" sz="2400" dirty="0" smtClean="0"/>
              <a:t>Grid mode (Easier to use, only works for text mode)</a:t>
            </a:r>
          </a:p>
          <a:p>
            <a:pPr lvl="1"/>
            <a:r>
              <a:rPr lang="en-US" altLang="en-US" sz="2200" dirty="0" smtClean="0"/>
              <a:t>22 columns of 8 pixels each</a:t>
            </a:r>
          </a:p>
          <a:p>
            <a:pPr lvl="1"/>
            <a:r>
              <a:rPr lang="en-US" altLang="en-US" sz="2200" dirty="0" smtClean="0"/>
              <a:t>12 rows of 10 pixels each</a:t>
            </a:r>
          </a:p>
          <a:p>
            <a:pPr lvl="1"/>
            <a:r>
              <a:rPr lang="en-US" altLang="en-US" sz="2200" dirty="0" smtClean="0"/>
              <a:t>Small characters are 1 row and 1 column</a:t>
            </a:r>
          </a:p>
          <a:p>
            <a:pPr lvl="1"/>
            <a:r>
              <a:rPr lang="en-US" altLang="en-US" sz="2200" dirty="0" smtClean="0"/>
              <a:t>Large characters are 2 rows and 2 columns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19600" y="5585974"/>
            <a:ext cx="1422400" cy="24332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3" t="27222" r="65833" b="41667"/>
          <a:stretch/>
        </p:blipFill>
        <p:spPr>
          <a:xfrm>
            <a:off x="6788150" y="3850198"/>
            <a:ext cx="1866900" cy="147943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88150" y="4102100"/>
            <a:ext cx="1866900" cy="3302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89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1" t="28333" r="19167" b="32407"/>
          <a:stretch/>
        </p:blipFill>
        <p:spPr>
          <a:xfrm>
            <a:off x="5476043" y="1921191"/>
            <a:ext cx="2404326" cy="1499168"/>
          </a:xfrm>
          <a:prstGeom prst="rect">
            <a:avLst/>
          </a:prstGeom>
        </p:spPr>
      </p:pic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Displaying Text in Grid Mode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647491" y="2338206"/>
            <a:ext cx="5437148" cy="3490837"/>
            <a:chOff x="2294980" y="2485118"/>
            <a:chExt cx="5437148" cy="3490837"/>
          </a:xfrm>
        </p:grpSpPr>
        <p:sp>
          <p:nvSpPr>
            <p:cNvPr id="44037" name="TextBox 5"/>
            <p:cNvSpPr txBox="1">
              <a:spLocks noChangeArrowheads="1"/>
            </p:cNvSpPr>
            <p:nvPr/>
          </p:nvSpPr>
          <p:spPr bwMode="auto">
            <a:xfrm>
              <a:off x="6711749" y="2485118"/>
              <a:ext cx="1020379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Text to be displayed</a:t>
              </a:r>
            </a:p>
          </p:txBody>
        </p:sp>
        <p:sp>
          <p:nvSpPr>
            <p:cNvPr id="44041" name="TextBox 17"/>
            <p:cNvSpPr txBox="1">
              <a:spLocks noChangeArrowheads="1"/>
            </p:cNvSpPr>
            <p:nvPr/>
          </p:nvSpPr>
          <p:spPr bwMode="auto">
            <a:xfrm>
              <a:off x="5768491" y="4987753"/>
              <a:ext cx="1751228" cy="9541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Text </a:t>
              </a:r>
              <a:r>
                <a:rPr lang="en-US" altLang="en-US" sz="1400" dirty="0"/>
                <a:t>size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0 – small font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1 – </a:t>
              </a:r>
              <a:r>
                <a:rPr lang="en-US" altLang="en-US" sz="1400" dirty="0" smtClean="0"/>
                <a:t>small, bold </a:t>
              </a:r>
              <a:r>
                <a:rPr lang="en-US" altLang="en-US" sz="1400" dirty="0"/>
                <a:t>font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2 – large font</a:t>
              </a:r>
            </a:p>
          </p:txBody>
        </p:sp>
        <p:sp>
          <p:nvSpPr>
            <p:cNvPr id="21" name="TextBox 5"/>
            <p:cNvSpPr txBox="1">
              <a:spLocks noChangeArrowheads="1"/>
            </p:cNvSpPr>
            <p:nvPr/>
          </p:nvSpPr>
          <p:spPr bwMode="auto">
            <a:xfrm>
              <a:off x="2294980" y="3843963"/>
              <a:ext cx="1828800" cy="3079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Erase Screen</a:t>
              </a:r>
              <a:endParaRPr lang="en-US" altLang="en-US" sz="1400" dirty="0"/>
            </a:p>
          </p:txBody>
        </p:sp>
        <p:sp>
          <p:nvSpPr>
            <p:cNvPr id="22" name="TextBox 5"/>
            <p:cNvSpPr txBox="1">
              <a:spLocks noChangeArrowheads="1"/>
            </p:cNvSpPr>
            <p:nvPr/>
          </p:nvSpPr>
          <p:spPr bwMode="auto">
            <a:xfrm>
              <a:off x="2294980" y="4213276"/>
              <a:ext cx="1828800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Column to start display</a:t>
              </a:r>
              <a:endParaRPr lang="en-US" altLang="en-US" sz="1400" dirty="0"/>
            </a:p>
          </p:txBody>
        </p:sp>
        <p:sp>
          <p:nvSpPr>
            <p:cNvPr id="23" name="TextBox 5"/>
            <p:cNvSpPr txBox="1">
              <a:spLocks noChangeArrowheads="1"/>
            </p:cNvSpPr>
            <p:nvPr/>
          </p:nvSpPr>
          <p:spPr bwMode="auto">
            <a:xfrm>
              <a:off x="2294980" y="4801628"/>
              <a:ext cx="182880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Row to start display</a:t>
              </a:r>
              <a:endParaRPr lang="en-US" altLang="en-US" sz="1400" dirty="0"/>
            </a:p>
          </p:txBody>
        </p:sp>
        <p:sp>
          <p:nvSpPr>
            <p:cNvPr id="24" name="TextBox 5"/>
            <p:cNvSpPr txBox="1">
              <a:spLocks noChangeArrowheads="1"/>
            </p:cNvSpPr>
            <p:nvPr/>
          </p:nvSpPr>
          <p:spPr bwMode="auto">
            <a:xfrm>
              <a:off x="2294980" y="5266520"/>
              <a:ext cx="182880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Black/White Display</a:t>
              </a:r>
              <a:endParaRPr lang="en-US" altLang="en-US" sz="1400" dirty="0"/>
            </a:p>
          </p:txBody>
        </p:sp>
        <p:sp>
          <p:nvSpPr>
            <p:cNvPr id="25" name="TextBox 5"/>
            <p:cNvSpPr txBox="1">
              <a:spLocks noChangeArrowheads="1"/>
            </p:cNvSpPr>
            <p:nvPr/>
          </p:nvSpPr>
          <p:spPr bwMode="auto">
            <a:xfrm>
              <a:off x="2294980" y="5668178"/>
              <a:ext cx="182880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Text Size</a:t>
              </a:r>
              <a:endParaRPr lang="en-US" altLang="en-US" sz="1400" dirty="0"/>
            </a:p>
          </p:txBody>
        </p:sp>
        <p:cxnSp>
          <p:nvCxnSpPr>
            <p:cNvPr id="8" name="Elbow Connector 7"/>
            <p:cNvCxnSpPr>
              <a:stCxn id="21" idx="3"/>
            </p:cNvCxnSpPr>
            <p:nvPr/>
          </p:nvCxnSpPr>
          <p:spPr>
            <a:xfrm flipV="1">
              <a:off x="4123780" y="3419055"/>
              <a:ext cx="407268" cy="57889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 rot="5400000" flipH="1" flipV="1">
              <a:off x="3966993" y="3575842"/>
              <a:ext cx="1052738" cy="739165"/>
            </a:xfrm>
            <a:prstGeom prst="bentConnector3">
              <a:avLst>
                <a:gd name="adj1" fmla="val -3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23" idx="3"/>
            </p:cNvCxnSpPr>
            <p:nvPr/>
          </p:nvCxnSpPr>
          <p:spPr>
            <a:xfrm flipV="1">
              <a:off x="4123780" y="3419055"/>
              <a:ext cx="1072382" cy="15364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24" idx="3"/>
            </p:cNvCxnSpPr>
            <p:nvPr/>
          </p:nvCxnSpPr>
          <p:spPr>
            <a:xfrm flipV="1">
              <a:off x="4123780" y="3419055"/>
              <a:ext cx="1331447" cy="200135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25" idx="3"/>
            </p:cNvCxnSpPr>
            <p:nvPr/>
          </p:nvCxnSpPr>
          <p:spPr>
            <a:xfrm flipV="1">
              <a:off x="4123780" y="3419055"/>
              <a:ext cx="1567139" cy="240301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/>
            <p:nvPr/>
          </p:nvCxnSpPr>
          <p:spPr>
            <a:xfrm rot="16200000" flipH="1">
              <a:off x="3458452" y="2145845"/>
              <a:ext cx="2" cy="1084100"/>
            </a:xfrm>
            <a:prstGeom prst="bentConnector4">
              <a:avLst>
                <a:gd name="adj1" fmla="val -11430000000"/>
                <a:gd name="adj2" fmla="val 786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44037" idx="2"/>
            </p:cNvCxnSpPr>
            <p:nvPr/>
          </p:nvCxnSpPr>
          <p:spPr>
            <a:xfrm rot="5400000" flipH="1">
              <a:off x="6524429" y="2310828"/>
              <a:ext cx="523218" cy="871802"/>
            </a:xfrm>
            <a:prstGeom prst="bentConnector4">
              <a:avLst>
                <a:gd name="adj1" fmla="val -43691"/>
                <a:gd name="adj2" fmla="val 79261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8" name="TextBox 5"/>
          <p:cNvSpPr txBox="1">
            <a:spLocks noChangeArrowheads="1"/>
          </p:cNvSpPr>
          <p:nvPr/>
        </p:nvSpPr>
        <p:spPr bwMode="auto">
          <a:xfrm>
            <a:off x="3652219" y="2452932"/>
            <a:ext cx="124284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Switch Modes</a:t>
            </a:r>
            <a:endParaRPr lang="en-US" altLang="en-US" sz="1400" dirty="0"/>
          </a:p>
        </p:txBody>
      </p:sp>
      <p:cxnSp>
        <p:nvCxnSpPr>
          <p:cNvPr id="47" name="Elbow Connector 46"/>
          <p:cNvCxnSpPr>
            <a:stCxn id="58" idx="3"/>
          </p:cNvCxnSpPr>
          <p:nvPr/>
        </p:nvCxnSpPr>
        <p:spPr>
          <a:xfrm flipV="1">
            <a:off x="4895065" y="2539884"/>
            <a:ext cx="462677" cy="1746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5133" y="1607487"/>
            <a:ext cx="33214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1: </a:t>
            </a:r>
          </a:p>
          <a:p>
            <a:r>
              <a:rPr lang="en-US" dirty="0" smtClean="0"/>
              <a:t>Pick Display Block</a:t>
            </a:r>
          </a:p>
          <a:p>
            <a:endParaRPr lang="en-US" b="1" dirty="0" smtClean="0"/>
          </a:p>
          <a:p>
            <a:r>
              <a:rPr lang="en-US" b="1" dirty="0" smtClean="0"/>
              <a:t>Step 2:</a:t>
            </a:r>
          </a:p>
          <a:p>
            <a:r>
              <a:rPr lang="en-US" dirty="0"/>
              <a:t>C</a:t>
            </a:r>
            <a:r>
              <a:rPr lang="en-US" dirty="0" smtClean="0"/>
              <a:t>lick on “Switch Modes” icon and hover over “text”. Then click on “grid”. The icon will change into a square with dots.</a:t>
            </a:r>
          </a:p>
          <a:p>
            <a:endParaRPr lang="en-US" b="1" dirty="0" smtClean="0"/>
          </a:p>
          <a:p>
            <a:r>
              <a:rPr lang="en-US" b="1" dirty="0" smtClean="0"/>
              <a:t>Step 3:</a:t>
            </a:r>
            <a:endParaRPr lang="en-US" dirty="0"/>
          </a:p>
          <a:p>
            <a:r>
              <a:rPr lang="en-US" dirty="0" smtClean="0"/>
              <a:t>Use the box on the top right to enter the text you want to display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6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BLOCK </a:t>
            </a:r>
            <a:r>
              <a:rPr lang="en-US" altLang="en-US" dirty="0" smtClean="0"/>
              <a:t>CHALLENGE 1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Can you write a program to display text in the </a:t>
            </a:r>
            <a:r>
              <a:rPr lang="en-US" altLang="en-US" dirty="0" err="1" smtClean="0"/>
              <a:t>centre</a:t>
            </a:r>
            <a:r>
              <a:rPr lang="en-US" altLang="en-US" dirty="0" smtClean="0"/>
              <a:t> </a:t>
            </a:r>
            <a:r>
              <a:rPr lang="en-US" altLang="en-US" dirty="0" smtClean="0"/>
              <a:t>of </a:t>
            </a:r>
            <a:r>
              <a:rPr lang="en-US" altLang="en-US" dirty="0" smtClean="0"/>
              <a:t>the screen?</a:t>
            </a:r>
          </a:p>
          <a:p>
            <a:pPr lvl="1"/>
            <a:r>
              <a:rPr lang="en-US" altLang="en-US" dirty="0" smtClean="0"/>
              <a:t>Display “Hello World”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Make the display block run for 3 seconds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Can you also move while doing this?</a:t>
            </a:r>
          </a:p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0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49622" y="152718"/>
            <a:ext cx="8245475" cy="1371600"/>
          </a:xfrm>
        </p:spPr>
        <p:txBody>
          <a:bodyPr/>
          <a:lstStyle/>
          <a:p>
            <a:r>
              <a:rPr lang="en-US" altLang="en-US" dirty="0" smtClean="0"/>
              <a:t>Challenge 1 solution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29" b="47593"/>
          <a:stretch/>
        </p:blipFill>
        <p:spPr>
          <a:xfrm>
            <a:off x="152400" y="2146300"/>
            <a:ext cx="8695765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Displaying an image in PIXEL Mode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9158" y="1759642"/>
            <a:ext cx="33214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1: </a:t>
            </a:r>
          </a:p>
          <a:p>
            <a:r>
              <a:rPr lang="en-US" dirty="0" smtClean="0"/>
              <a:t>Pick Display Block</a:t>
            </a:r>
          </a:p>
          <a:p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Step 2:</a:t>
            </a:r>
          </a:p>
          <a:p>
            <a:r>
              <a:rPr lang="en-US" dirty="0"/>
              <a:t>C</a:t>
            </a:r>
            <a:r>
              <a:rPr lang="en-US" dirty="0" smtClean="0"/>
              <a:t>lick on the “Select Mode” which has a folder icon and pick “image”</a:t>
            </a:r>
          </a:p>
          <a:p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Step 3:</a:t>
            </a:r>
            <a:endParaRPr lang="en-US" dirty="0"/>
          </a:p>
          <a:p>
            <a:r>
              <a:rPr lang="en-US" dirty="0" smtClean="0"/>
              <a:t>Use the empty box on the top right to pick the image you want to display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678" t="15588" b="9412"/>
          <a:stretch/>
        </p:blipFill>
        <p:spPr>
          <a:xfrm>
            <a:off x="377109" y="1708754"/>
            <a:ext cx="4389872" cy="931684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" t="22777" r="25556" b="30555"/>
          <a:stretch/>
        </p:blipFill>
        <p:spPr>
          <a:xfrm>
            <a:off x="955990" y="2703048"/>
            <a:ext cx="3867079" cy="18526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9" t="13148" r="20000" b="42408"/>
          <a:stretch/>
        </p:blipFill>
        <p:spPr>
          <a:xfrm>
            <a:off x="1069898" y="4533585"/>
            <a:ext cx="3781216" cy="198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1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BLOCK CHALLENGE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24610"/>
            <a:ext cx="3776430" cy="4892502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b="0" dirty="0" smtClean="0">
                <a:solidFill>
                  <a:srgbClr val="3366FF"/>
                </a:solidFill>
              </a:rPr>
              <a:t>Can you display eyes on the screen while moving?  Alternate eyeballs that look left and right.</a:t>
            </a:r>
          </a:p>
          <a:p>
            <a:pPr marL="800100" lvl="1" indent="-342900">
              <a:buFont typeface="Arial"/>
              <a:buChar char="•"/>
            </a:pPr>
            <a:r>
              <a:rPr lang="en-US" b="0" dirty="0" smtClean="0"/>
              <a:t>Use </a:t>
            </a:r>
            <a:r>
              <a:rPr lang="en-US" b="0" dirty="0"/>
              <a:t>the Display Block, Motor On and Wait </a:t>
            </a:r>
            <a:r>
              <a:rPr lang="en-US" b="0" dirty="0" smtClean="0"/>
              <a:t>Block</a:t>
            </a:r>
          </a:p>
          <a:p>
            <a:pPr marL="800100" lvl="1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Feel free to have fun with this challenge and make it yours!</a:t>
            </a:r>
            <a:endParaRPr lang="en-US" b="0" dirty="0"/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0" r="19750"/>
          <a:stretch/>
        </p:blipFill>
        <p:spPr>
          <a:xfrm>
            <a:off x="6910523" y="2515870"/>
            <a:ext cx="1546860" cy="2019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0" r="24250"/>
          <a:stretch/>
        </p:blipFill>
        <p:spPr>
          <a:xfrm>
            <a:off x="4858685" y="2515870"/>
            <a:ext cx="1859280" cy="20193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6316</TotalTime>
  <Words>628</Words>
  <Application>Microsoft Office PowerPoint</Application>
  <PresentationFormat>On-screen Show (4:3)</PresentationFormat>
  <Paragraphs>110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Helvetica Neue</vt:lpstr>
      <vt:lpstr>Tahoma</vt:lpstr>
      <vt:lpstr>Essential</vt:lpstr>
      <vt:lpstr>Custom Design</vt:lpstr>
      <vt:lpstr>BEGINNER EV3 PROGRAMMING Lesson</vt:lpstr>
      <vt:lpstr>LESSON OBJECTIVES</vt:lpstr>
      <vt:lpstr>Display Block</vt:lpstr>
      <vt:lpstr>MORE ON Display Blocks</vt:lpstr>
      <vt:lpstr>Displaying Text in Grid Mode</vt:lpstr>
      <vt:lpstr>DISPLAY BLOCK CHALLENGE 1</vt:lpstr>
      <vt:lpstr>Challenge 1 solution</vt:lpstr>
      <vt:lpstr>Displaying an image in PIXEL Mode</vt:lpstr>
      <vt:lpstr>DISPLAY BLOCK CHALLENGE 2</vt:lpstr>
      <vt:lpstr>CHALLENGE 2 Solution</vt:lpstr>
      <vt:lpstr>Discussion Guide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Sanjay Seshan</cp:lastModifiedBy>
  <cp:revision>10</cp:revision>
  <dcterms:created xsi:type="dcterms:W3CDTF">2014-08-07T02:19:13Z</dcterms:created>
  <dcterms:modified xsi:type="dcterms:W3CDTF">2015-06-27T16:41:51Z</dcterms:modified>
</cp:coreProperties>
</file>