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403" r:id="rId2"/>
    <p:sldId id="407" r:id="rId3"/>
    <p:sldId id="278" r:id="rId4"/>
    <p:sldId id="306" r:id="rId5"/>
    <p:sldId id="405" r:id="rId6"/>
    <p:sldId id="406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63" d="100"/>
          <a:sy n="63" d="100"/>
        </p:scale>
        <p:origin x="77" y="7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Repeating Actions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(Loops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Loop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move around a box using the commands we already know?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(move + turn) + (move + turn) + (move + turn) …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Is there an easier way?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8" r="4354" b="65911"/>
          <a:stretch/>
        </p:blipFill>
        <p:spPr>
          <a:xfrm>
            <a:off x="202174" y="3352627"/>
            <a:ext cx="8745920" cy="9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easy</a:t>
            </a:r>
          </a:p>
          <a:p>
            <a:pPr lvl="1"/>
            <a:r>
              <a:rPr lang="en-US" dirty="0" smtClean="0"/>
              <a:t>KEEP GOING….Forever, for a Count, Until touch (or something else)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8" r="4354" b="65911"/>
          <a:stretch/>
        </p:blipFill>
        <p:spPr>
          <a:xfrm>
            <a:off x="184428" y="2955101"/>
            <a:ext cx="7007356" cy="742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r="6933" b="38311"/>
          <a:stretch/>
        </p:blipFill>
        <p:spPr>
          <a:xfrm>
            <a:off x="1022894" y="3736198"/>
            <a:ext cx="5603197" cy="22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Challenge: Write a program to go around a box until </a:t>
            </a:r>
            <a:r>
              <a:rPr lang="en-US" dirty="0" smtClean="0">
                <a:solidFill>
                  <a:srgbClr val="FF0000"/>
                </a:solidFill>
              </a:rPr>
              <a:t>touched.  You must use a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7382" r="19420" b="17951"/>
          <a:stretch/>
        </p:blipFill>
        <p:spPr>
          <a:xfrm>
            <a:off x="585216" y="1036320"/>
            <a:ext cx="705916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6257</TotalTime>
  <Words>218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Repeating an Action</vt:lpstr>
      <vt:lpstr>Loops</vt:lpstr>
      <vt:lpstr>LOOP CHALLENGE</vt:lpstr>
      <vt:lpstr>Loop CHALLENGE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6</cp:revision>
  <dcterms:created xsi:type="dcterms:W3CDTF">2014-08-07T02:19:13Z</dcterms:created>
  <dcterms:modified xsi:type="dcterms:W3CDTF">2015-06-27T17:46:06Z</dcterms:modified>
</cp:coreProperties>
</file>