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1"/>
  </p:notesMasterIdLst>
  <p:handoutMasterIdLst>
    <p:handoutMasterId r:id="rId12"/>
  </p:handoutMasterIdLst>
  <p:sldIdLst>
    <p:sldId id="408" r:id="rId2"/>
    <p:sldId id="412" r:id="rId3"/>
    <p:sldId id="414" r:id="rId4"/>
    <p:sldId id="368" r:id="rId5"/>
    <p:sldId id="369" r:id="rId6"/>
    <p:sldId id="370" r:id="rId7"/>
    <p:sldId id="371" r:id="rId8"/>
    <p:sldId id="413" r:id="rId9"/>
    <p:sldId id="40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900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7" autoAdjust="0"/>
    <p:restoredTop sz="99563" autoAdjust="0"/>
  </p:normalViewPr>
  <p:slideViewPr>
    <p:cSldViewPr snapToGrid="0" snapToObjects="1">
      <p:cViewPr varScale="1">
        <p:scale>
          <a:sx n="94" d="100"/>
          <a:sy n="94" d="100"/>
        </p:scale>
        <p:origin x="1099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-605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5DA4-857E-48D4-B925-A292507E194D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9C43-4233-4E6F-901C-53B1AC243578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A0A-CD50-4073-9819-783B87EA2A07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91B0-9793-4E20-B1C0-05789E599AFE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93C8-A4B5-475B-8881-1E3A68C59707}" type="datetime1">
              <a:rPr lang="en-US" smtClean="0"/>
              <a:t>6/27/2015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750E-5C4C-42C0-BB41-1E8AFB62005E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F936-BE64-42E5-A746-CD4F311B44B0}" type="datetime1">
              <a:rPr lang="en-US" smtClean="0"/>
              <a:t>6/27/2015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051B-BC27-47B3-A137-F829C092ABC6}" type="datetime1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3CFA-57C3-499D-97FD-9ECE987B201A}" type="datetime1">
              <a:rPr lang="en-US" smtClean="0"/>
              <a:t>6/27/2015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4356-E203-47A5-8401-17C16F6227B8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6484-11F7-4A3C-BD01-B3BC579D5E9D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60A6EEC-1BFA-41E7-A0C8-1B652F0E4665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Ultrasonic Sensor</a:t>
            </a:r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about the Ultrasonic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Wait Until Ultrasonic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the difference between the Wait Until Ultrasonic Block and the </a:t>
            </a:r>
            <a:r>
              <a:rPr lang="en-US" smtClean="0"/>
              <a:t>Ultrasonic Block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sensor lets an EV3 program measure and collect data about is surroundings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EV3 sensors include: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Colour </a:t>
            </a:r>
            <a:r>
              <a:rPr lang="en-US" dirty="0" smtClean="0">
                <a:solidFill>
                  <a:srgbClr val="00B050"/>
                </a:solidFill>
              </a:rPr>
              <a:t>– measures color and darkness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Gyro – measures rotation of robot 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Ultrasonic – measures distance to nearby surfaces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Touch – measures contact with surface</a:t>
            </a:r>
          </a:p>
          <a:p>
            <a:pPr marL="800100" lvl="1" indent="-342900"/>
            <a:r>
              <a:rPr lang="en-US" dirty="0" smtClean="0">
                <a:solidFill>
                  <a:srgbClr val="00B900"/>
                </a:solidFill>
              </a:rPr>
              <a:t>Infrared – measures IR remote’s signals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37" y="4346768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225020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16095" y="1630255"/>
            <a:ext cx="204628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Our lessons will cover the </a:t>
            </a:r>
            <a:r>
              <a:rPr lang="en-US" i="1" dirty="0" smtClean="0"/>
              <a:t>all the sensors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727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5184"/>
          </a:xfrm>
        </p:spPr>
        <p:txBody>
          <a:bodyPr/>
          <a:lstStyle/>
          <a:p>
            <a:r>
              <a:rPr lang="en-US" dirty="0" smtClean="0"/>
              <a:t>Ultrasonic 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8337"/>
            <a:ext cx="4324256" cy="5189881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Challenge: Make the robot move until it is 5 inches away from the wall.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Step 1: Make a new program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Step 2: Set move to “on”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Step </a:t>
            </a:r>
            <a:r>
              <a:rPr lang="en-US" dirty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: Set wait block to use the Ultrasonic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Step 4: Set move block to “off”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6" t="17245" r="31600" b="40445"/>
          <a:stretch/>
        </p:blipFill>
        <p:spPr>
          <a:xfrm>
            <a:off x="4454106" y="988337"/>
            <a:ext cx="3927416" cy="22045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6" t="17244" r="58267" b="41867"/>
          <a:stretch/>
        </p:blipFill>
        <p:spPr>
          <a:xfrm>
            <a:off x="4585024" y="1033336"/>
            <a:ext cx="2059380" cy="21145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6" t="17957" r="56934" b="40799"/>
          <a:stretch/>
        </p:blipFill>
        <p:spPr>
          <a:xfrm>
            <a:off x="4601050" y="1085607"/>
            <a:ext cx="2027328" cy="201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62" t="17245" r="31600" b="40445"/>
          <a:stretch/>
        </p:blipFill>
        <p:spPr>
          <a:xfrm>
            <a:off x="6656832" y="3798593"/>
            <a:ext cx="1850520" cy="220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1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245475" cy="711364"/>
          </a:xfrm>
        </p:spPr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7" t="23112" b="34933"/>
          <a:stretch/>
        </p:blipFill>
        <p:spPr>
          <a:xfrm>
            <a:off x="0" y="1316736"/>
            <a:ext cx="8827008" cy="33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2185"/>
          </a:xfrm>
        </p:spPr>
        <p:txBody>
          <a:bodyPr/>
          <a:lstStyle/>
          <a:p>
            <a:r>
              <a:rPr lang="en-US" dirty="0" smtClean="0"/>
              <a:t>Challenge 2: Dog Follower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10" y="1121664"/>
            <a:ext cx="2457050" cy="50045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 the robot is closer than 5 inches away from your hand move backward, otherwise move forward.</a:t>
            </a:r>
          </a:p>
          <a:p>
            <a:r>
              <a:rPr lang="en-US" dirty="0" smtClean="0"/>
              <a:t>Step 1: Drag a loop from the orange tab</a:t>
            </a:r>
          </a:p>
          <a:p>
            <a:r>
              <a:rPr lang="en-US" dirty="0" smtClean="0"/>
              <a:t>Step 2: Drag switch inside loop</a:t>
            </a:r>
          </a:p>
          <a:p>
            <a:r>
              <a:rPr lang="en-US" dirty="0" smtClean="0"/>
              <a:t>Step 3: Set switch to Ultrasonic</a:t>
            </a:r>
          </a:p>
          <a:p>
            <a:r>
              <a:rPr lang="en-US" dirty="0" smtClean="0"/>
              <a:t>Step 4: Set move steering block to ON and place in TRUE</a:t>
            </a:r>
          </a:p>
          <a:p>
            <a:r>
              <a:rPr lang="en-US" dirty="0" smtClean="0"/>
              <a:t>Step 4: </a:t>
            </a:r>
            <a:r>
              <a:rPr lang="en-US" dirty="0"/>
              <a:t>Set move steering block to </a:t>
            </a:r>
            <a:r>
              <a:rPr lang="en-US" dirty="0" smtClean="0"/>
              <a:t>OFF </a:t>
            </a:r>
            <a:r>
              <a:rPr lang="en-US" dirty="0"/>
              <a:t>and place in </a:t>
            </a:r>
            <a:r>
              <a:rPr lang="en-US" dirty="0" smtClean="0"/>
              <a:t>FALSE</a:t>
            </a:r>
            <a:endParaRPr lang="en-US" dirty="0"/>
          </a:p>
          <a:p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0" t="40533" r="17334" b="28889"/>
          <a:stretch/>
        </p:blipFill>
        <p:spPr>
          <a:xfrm>
            <a:off x="4486768" y="2292096"/>
            <a:ext cx="4632960" cy="2097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6" t="17245" r="58883" b="40445"/>
          <a:stretch/>
        </p:blipFill>
        <p:spPr>
          <a:xfrm>
            <a:off x="2820560" y="2222400"/>
            <a:ext cx="2032038" cy="2204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6" t="17244" r="58267" b="41867"/>
          <a:stretch/>
        </p:blipFill>
        <p:spPr>
          <a:xfrm>
            <a:off x="2951478" y="2267399"/>
            <a:ext cx="2059380" cy="21145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6" t="17957" r="56934" b="40799"/>
          <a:stretch/>
        </p:blipFill>
        <p:spPr>
          <a:xfrm>
            <a:off x="2967504" y="2319670"/>
            <a:ext cx="2027328" cy="201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62" t="25003" r="31600" b="40445"/>
          <a:stretch/>
        </p:blipFill>
        <p:spPr>
          <a:xfrm>
            <a:off x="4882452" y="2852928"/>
            <a:ext cx="1303319" cy="12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9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00953"/>
          </a:xfrm>
        </p:spPr>
        <p:txBody>
          <a:bodyPr/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" t="21860" r="9333" b="36184"/>
          <a:stretch/>
        </p:blipFill>
        <p:spPr>
          <a:xfrm>
            <a:off x="515112" y="1743455"/>
            <a:ext cx="7754112" cy="28773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7" t="22756" r="9867" b="37422"/>
          <a:stretch/>
        </p:blipFill>
        <p:spPr>
          <a:xfrm>
            <a:off x="1612392" y="1804415"/>
            <a:ext cx="6608064" cy="273100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974592" y="1914144"/>
            <a:ext cx="605344" cy="4389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9936" y="1914144"/>
            <a:ext cx="605344" cy="4389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4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Robots can follow you &amp; even dance with this code!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2" t="18642" r="8466"/>
          <a:stretch/>
        </p:blipFill>
        <p:spPr>
          <a:xfrm>
            <a:off x="457200" y="1736436"/>
            <a:ext cx="5158509" cy="35086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6" t="22626" r="12703" b="20404"/>
          <a:stretch/>
        </p:blipFill>
        <p:spPr>
          <a:xfrm>
            <a:off x="5772727" y="1736436"/>
            <a:ext cx="2863272" cy="3906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39" b="13522"/>
          <a:stretch/>
        </p:blipFill>
        <p:spPr>
          <a:xfrm>
            <a:off x="3573172" y="4718916"/>
            <a:ext cx="2013527" cy="17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6230</TotalTime>
  <Words>377</Words>
  <Application>Microsoft Office PowerPoint</Application>
  <PresentationFormat>On-screen Show (4:3)</PresentationFormat>
  <Paragraphs>57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Helvetica Neue</vt:lpstr>
      <vt:lpstr>Essential</vt:lpstr>
      <vt:lpstr>BEGINNER EV3 PROGRAMMING Lesson</vt:lpstr>
      <vt:lpstr>LESSON OBJECTIVES</vt:lpstr>
      <vt:lpstr>What is a sensor?</vt:lpstr>
      <vt:lpstr>Ultrasonic CHALLENGE 1</vt:lpstr>
      <vt:lpstr>Challenge 1 solution</vt:lpstr>
      <vt:lpstr>Challenge 2: Dog Follower</vt:lpstr>
      <vt:lpstr>Challenge 2 solution</vt:lpstr>
      <vt:lpstr>Robots can follow you &amp; even dance with this code!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Sanjay Seshan</cp:lastModifiedBy>
  <cp:revision>11</cp:revision>
  <dcterms:created xsi:type="dcterms:W3CDTF">2014-08-07T02:19:13Z</dcterms:created>
  <dcterms:modified xsi:type="dcterms:W3CDTF">2015-06-27T18:51:23Z</dcterms:modified>
</cp:coreProperties>
</file>