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>
        <p:scale>
          <a:sx n="101" d="100"/>
          <a:sy n="101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4/26/2015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LECCION DE PROGRAMACION</a:t>
            </a:r>
            <a:br>
              <a:rPr lang="en-US" sz="3200" dirty="0" smtClean="0"/>
            </a:br>
            <a:r>
              <a:rPr lang="en-US" sz="3200" dirty="0" smtClean="0"/>
              <a:t>EV3 PARA </a:t>
            </a:r>
            <a:r>
              <a:rPr lang="en-US" sz="3200" dirty="0" err="1" smtClean="0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Seguidor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Básico</a:t>
            </a:r>
            <a:r>
              <a:rPr lang="en-US" sz="2800" dirty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Líneas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linea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222900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Escribe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DERECHO de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Consejos</a:t>
            </a:r>
            <a:r>
              <a:rPr lang="en-US" dirty="0" smtClean="0"/>
              <a:t>: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smtClean="0"/>
              <a:t>negro,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.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/>
              <a:t>loops </a:t>
            </a:r>
            <a:r>
              <a:rPr lang="en-US" dirty="0" smtClean="0"/>
              <a:t>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Prueba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/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El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funcion</a:t>
            </a:r>
            <a:r>
              <a:rPr lang="en-US" sz="2400" dirty="0" err="1">
                <a:solidFill>
                  <a:srgbClr val="0000FF"/>
                </a:solidFill>
              </a:rPr>
              <a:t>ó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igual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manera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rectas</a:t>
            </a:r>
            <a:r>
              <a:rPr lang="en-US" sz="2400" dirty="0" smtClean="0">
                <a:solidFill>
                  <a:srgbClr val="0000FF"/>
                </a:solidFill>
              </a:rPr>
              <a:t> y </a:t>
            </a:r>
            <a:r>
              <a:rPr lang="en-US" sz="2400" dirty="0" err="1" smtClean="0">
                <a:solidFill>
                  <a:srgbClr val="0000FF"/>
                </a:solidFill>
              </a:rPr>
              <a:t>curvas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Si no </a:t>
            </a:r>
            <a:r>
              <a:rPr lang="en-US" dirty="0" err="1" smtClean="0">
                <a:solidFill>
                  <a:srgbClr val="FF0000"/>
                </a:solidFill>
              </a:rPr>
              <a:t>fue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para </a:t>
            </a:r>
            <a:r>
              <a:rPr lang="en-US" dirty="0"/>
              <a:t>la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50. </a:t>
            </a:r>
            <a:endParaRPr lang="en-US" dirty="0"/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948801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Este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 o el </a:t>
            </a:r>
            <a:r>
              <a:rPr lang="en-US" sz="2000" dirty="0" err="1" smtClean="0">
                <a:solidFill>
                  <a:srgbClr val="FF0000"/>
                </a:solidFill>
              </a:rPr>
              <a:t>izquierdo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El robot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Este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nea</a:t>
            </a:r>
            <a:r>
              <a:rPr lang="en-US" dirty="0" smtClean="0">
                <a:solidFill>
                  <a:srgbClr val="FF0000"/>
                </a:solidFill>
              </a:rPr>
              <a:t> continua </a:t>
            </a: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siempre</a:t>
            </a:r>
            <a:r>
              <a:rPr lang="en-US" dirty="0" smtClean="0">
                <a:solidFill>
                  <a:srgbClr val="FF0000"/>
                </a:solidFill>
              </a:rPr>
              <a:t>. Como </a:t>
            </a:r>
            <a:r>
              <a:rPr lang="en-US" dirty="0" err="1" smtClean="0">
                <a:solidFill>
                  <a:srgbClr val="FF0000"/>
                </a:solidFill>
              </a:rPr>
              <a:t>hacemos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pare?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Cambia la </a:t>
            </a:r>
            <a:r>
              <a:rPr lang="en-US" dirty="0" err="1" smtClean="0">
                <a:solidFill>
                  <a:srgbClr val="FF0000"/>
                </a:solidFill>
              </a:rPr>
              <a:t>condici</a:t>
            </a:r>
            <a:r>
              <a:rPr lang="en-US" dirty="0" err="1">
                <a:solidFill>
                  <a:srgbClr val="FF0000"/>
                </a:solidFill>
              </a:rPr>
              <a:t>ó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el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5" y="1630629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pare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toques el sensor </a:t>
            </a:r>
            <a:r>
              <a:rPr lang="en-US" sz="2800" dirty="0" err="1" smtClean="0"/>
              <a:t>t</a:t>
            </a:r>
            <a:r>
              <a:rPr lang="en-US" sz="2800" dirty="0" err="1"/>
              <a:t>á</a:t>
            </a:r>
            <a:r>
              <a:rPr lang="en-US" sz="2800" dirty="0" err="1" smtClean="0"/>
              <a:t>ctil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2: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pare </a:t>
            </a:r>
            <a:r>
              <a:rPr lang="en-US" sz="2800" dirty="0" err="1"/>
              <a:t>después</a:t>
            </a:r>
            <a:r>
              <a:rPr lang="en-US" sz="2800" dirty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robot se </a:t>
            </a:r>
            <a:r>
              <a:rPr lang="en-US" sz="2800" dirty="0" err="1" smtClean="0"/>
              <a:t>mueva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distancia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#2:</a:t>
            </a:r>
            <a:br>
              <a:rPr lang="en-US" dirty="0" smtClean="0"/>
            </a:b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SOLUcION</a:t>
            </a:r>
            <a:r>
              <a:rPr lang="en-US" dirty="0"/>
              <a:t> al </a:t>
            </a:r>
            <a:r>
              <a:rPr lang="en-US" dirty="0" err="1"/>
              <a:t>desafio</a:t>
            </a:r>
            <a:r>
              <a:rPr lang="en-US" dirty="0"/>
              <a:t> #2: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DISCUSIONes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El robot solo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verificar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</a:t>
            </a:r>
            <a:r>
              <a:rPr lang="en-US" b="0" dirty="0" smtClean="0"/>
              <a:t>, o no. </a:t>
            </a:r>
            <a:endParaRPr lang="en-US" dirty="0" smtClean="0"/>
          </a:p>
          <a:p>
            <a:r>
              <a:rPr lang="en-US" dirty="0"/>
              <a:t>Este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/>
              <a:t>á</a:t>
            </a:r>
            <a:r>
              <a:rPr lang="en-US" dirty="0" err="1" smtClean="0"/>
              <a:t>sico</a:t>
            </a:r>
            <a:r>
              <a:rPr lang="en-US" dirty="0" smtClean="0"/>
              <a:t>. 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/>
              <a:t>? </a:t>
            </a:r>
            <a:r>
              <a:rPr lang="en-US" dirty="0" err="1"/>
              <a:t>Creés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mejorado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robot se </a:t>
            </a:r>
            <a:r>
              <a:rPr lang="en-US" b="0" dirty="0" err="1" smtClean="0"/>
              <a:t>menea</a:t>
            </a:r>
            <a:r>
              <a:rPr lang="en-US" b="0" dirty="0" smtClean="0"/>
              <a:t> mucho con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seguidor</a:t>
            </a:r>
            <a:r>
              <a:rPr lang="en-US" b="0" dirty="0" smtClean="0"/>
              <a:t>. </a:t>
            </a:r>
            <a:r>
              <a:rPr lang="en-US" b="0" dirty="0" err="1" smtClean="0"/>
              <a:t>Mejores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son </a:t>
            </a:r>
            <a:r>
              <a:rPr lang="en-US" b="0" dirty="0" err="1" smtClean="0"/>
              <a:t>descritos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</a:t>
            </a:r>
            <a:r>
              <a:rPr lang="en-US" b="0" dirty="0" err="1" smtClean="0"/>
              <a:t>avanzadas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err="1" smtClean="0"/>
              <a:t>Cu</a:t>
            </a:r>
            <a:r>
              <a:rPr lang="en-US" dirty="0" err="1"/>
              <a:t>á</a:t>
            </a:r>
            <a:r>
              <a:rPr lang="en-US" dirty="0" err="1" smtClean="0"/>
              <a:t>l</a:t>
            </a:r>
            <a:r>
              <a:rPr lang="en-US" dirty="0" smtClean="0"/>
              <a:t> sensor </a:t>
            </a:r>
            <a:r>
              <a:rPr lang="en-US" dirty="0" err="1" smtClean="0"/>
              <a:t>mide</a:t>
            </a:r>
            <a:r>
              <a:rPr lang="en-US" dirty="0" smtClean="0"/>
              <a:t> la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caminada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sensor de </a:t>
            </a:r>
            <a:r>
              <a:rPr lang="en-US" b="0" dirty="0" err="1" smtClean="0"/>
              <a:t>rotaci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mide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rotaciones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ruedas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escribirias</a:t>
            </a:r>
            <a:r>
              <a:rPr lang="en-US" dirty="0" smtClean="0"/>
              <a:t> un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cuando</a:t>
            </a:r>
            <a:r>
              <a:rPr lang="en-US" dirty="0" smtClean="0"/>
              <a:t> el robot </a:t>
            </a:r>
            <a:r>
              <a:rPr lang="en-US" dirty="0" err="1" smtClean="0"/>
              <a:t>v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? O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color?</a:t>
            </a:r>
          </a:p>
          <a:p>
            <a:r>
              <a:rPr lang="en-US" dirty="0"/>
              <a:t>	</a:t>
            </a:r>
            <a:r>
              <a:rPr lang="en-US" b="0" dirty="0" smtClean="0"/>
              <a:t>Cambia la </a:t>
            </a:r>
            <a:r>
              <a:rPr lang="en-US" b="0" dirty="0" err="1" smtClean="0"/>
              <a:t>condici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de </a:t>
            </a:r>
            <a:r>
              <a:rPr lang="en-US" b="0" dirty="0" err="1" smtClean="0"/>
              <a:t>f</a:t>
            </a:r>
            <a:r>
              <a:rPr lang="en-US" b="0" dirty="0" err="1"/>
              <a:t>í</a:t>
            </a:r>
            <a:r>
              <a:rPr lang="en-US" b="0" dirty="0" err="1" smtClean="0"/>
              <a:t>n</a:t>
            </a:r>
            <a:r>
              <a:rPr lang="en-US" b="0" dirty="0" smtClean="0"/>
              <a:t> del loop para </a:t>
            </a:r>
            <a:r>
              <a:rPr lang="en-US" b="0" dirty="0" err="1" smtClean="0"/>
              <a:t>usar</a:t>
            </a:r>
            <a:r>
              <a:rPr lang="en-US" b="0" dirty="0" smtClean="0"/>
              <a:t> el sensor de </a:t>
            </a:r>
            <a:r>
              <a:rPr lang="en-US" b="0" dirty="0" err="1" smtClean="0"/>
              <a:t>colores</a:t>
            </a:r>
            <a:r>
              <a:rPr lang="en-US" b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lecci</a:t>
            </a:r>
            <a:r>
              <a:rPr lang="en-US" dirty="0" err="1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y Arvind </a:t>
            </a:r>
            <a:r>
              <a:rPr lang="en-US" dirty="0" err="1" smtClean="0"/>
              <a:t>Seshan</a:t>
            </a:r>
            <a:r>
              <a:rPr lang="en-US" dirty="0" smtClean="0"/>
              <a:t> de Droids Robotics.</a:t>
            </a:r>
          </a:p>
          <a:p>
            <a:r>
              <a:rPr lang="en-US" dirty="0" err="1" smtClean="0"/>
              <a:t>M</a:t>
            </a:r>
            <a:r>
              <a:rPr lang="en-US" dirty="0" err="1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lecciones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www.ev3lessons.com</a:t>
            </a:r>
          </a:p>
          <a:p>
            <a:r>
              <a:rPr lang="en-US" dirty="0" smtClean="0"/>
              <a:t>Email de los </a:t>
            </a:r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(Last edit: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trabajo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</a:t>
            </a:r>
            <a:r>
              <a:rPr lang="en-US" sz="2000" dirty="0" err="1" smtClean="0"/>
              <a:t>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bajo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de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DE ESTA LECCION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los </a:t>
            </a:r>
            <a:r>
              <a:rPr lang="en-US" dirty="0" err="1" smtClean="0"/>
              <a:t>humanos</a:t>
            </a:r>
            <a:r>
              <a:rPr lang="en-US" dirty="0"/>
              <a:t> </a:t>
            </a:r>
            <a:r>
              <a:rPr lang="en-US" dirty="0" smtClean="0"/>
              <a:t>y los robots </a:t>
            </a:r>
            <a:r>
              <a:rPr lang="en-US" dirty="0" err="1" smtClean="0"/>
              <a:t>siguen</a:t>
            </a:r>
            <a:r>
              <a:rPr lang="en-US" dirty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sensor de color de EV3 </a:t>
            </a:r>
            <a:r>
              <a:rPr lang="en-US" dirty="0" err="1" smtClean="0"/>
              <a:t>en</a:t>
            </a:r>
            <a:r>
              <a:rPr lang="en-US" dirty="0" smtClean="0"/>
              <a:t> “Color Mode”.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smtClean="0"/>
              <a:t>hasta </a:t>
            </a:r>
            <a:r>
              <a:rPr lang="en-US" dirty="0" err="1" smtClean="0"/>
              <a:t>que</a:t>
            </a:r>
            <a:r>
              <a:rPr lang="en-US" dirty="0" smtClean="0"/>
              <a:t> un sensor sea </a:t>
            </a:r>
            <a:r>
              <a:rPr lang="en-US" dirty="0" err="1" smtClean="0"/>
              <a:t>activado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loops 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INSTRUCCIONES PARA EL PROFESOR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diapositivas</a:t>
            </a:r>
            <a:r>
              <a:rPr lang="en-US" b="0" dirty="0" smtClean="0"/>
              <a:t> 4-7 son </a:t>
            </a:r>
            <a:r>
              <a:rPr lang="en-US" b="0" dirty="0" err="1" smtClean="0"/>
              <a:t>animadas</a:t>
            </a:r>
            <a:r>
              <a:rPr lang="en-US" b="0" dirty="0" smtClean="0"/>
              <a:t>. </a:t>
            </a:r>
            <a:r>
              <a:rPr lang="en-US" b="0" dirty="0" err="1" smtClean="0"/>
              <a:t>Recomendamos</a:t>
            </a:r>
            <a:r>
              <a:rPr lang="en-US" b="0" dirty="0" smtClean="0"/>
              <a:t> el </a:t>
            </a:r>
            <a:r>
              <a:rPr lang="en-US" b="0" dirty="0" err="1" smtClean="0"/>
              <a:t>uso</a:t>
            </a:r>
            <a:r>
              <a:rPr lang="en-US" b="0" dirty="0" smtClean="0"/>
              <a:t> de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animaciones</a:t>
            </a:r>
            <a:r>
              <a:rPr lang="en-US" b="0" dirty="0" smtClean="0"/>
              <a:t> para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mejor</a:t>
            </a:r>
            <a:r>
              <a:rPr lang="en-US" b="0" dirty="0" smtClean="0"/>
              <a:t> </a:t>
            </a:r>
            <a:r>
              <a:rPr lang="en-US" b="0" dirty="0" err="1" smtClean="0"/>
              <a:t>entiendan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funciona</a:t>
            </a:r>
            <a:r>
              <a:rPr lang="en-US" b="0" dirty="0" smtClean="0"/>
              <a:t> el </a:t>
            </a:r>
            <a:r>
              <a:rPr lang="en-US" b="0" dirty="0" err="1" smtClean="0"/>
              <a:t>seguidor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, y </a:t>
            </a:r>
            <a:r>
              <a:rPr lang="en-US" b="0" dirty="0" err="1" smtClean="0"/>
              <a:t>como</a:t>
            </a:r>
            <a:r>
              <a:rPr lang="en-US" b="0" dirty="0" smtClean="0"/>
              <a:t> los </a:t>
            </a:r>
            <a:r>
              <a:rPr lang="en-US" b="0" dirty="0" err="1" smtClean="0"/>
              <a:t>humanos</a:t>
            </a:r>
            <a:r>
              <a:rPr lang="en-US" b="0" dirty="0" smtClean="0"/>
              <a:t> y los robots </a:t>
            </a:r>
            <a:r>
              <a:rPr lang="en-US" b="0" dirty="0" err="1" smtClean="0"/>
              <a:t>siguen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Entrega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copia</a:t>
            </a:r>
            <a:r>
              <a:rPr lang="en-US" b="0" dirty="0" smtClean="0"/>
              <a:t> de la </a:t>
            </a:r>
            <a:r>
              <a:rPr lang="en-US" b="0" dirty="0" err="1" smtClean="0"/>
              <a:t>planilla</a:t>
            </a:r>
            <a:r>
              <a:rPr lang="en-US" b="0" dirty="0" smtClean="0"/>
              <a:t> a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estudiante</a:t>
            </a:r>
            <a:r>
              <a:rPr lang="en-US" b="0" dirty="0" smtClean="0"/>
              <a:t> o </a:t>
            </a:r>
            <a:r>
              <a:rPr lang="en-US" b="0" dirty="0" err="1" smtClean="0"/>
              <a:t>grupo</a:t>
            </a:r>
            <a:r>
              <a:rPr lang="en-US" b="0" dirty="0" smtClean="0"/>
              <a:t> de </a:t>
            </a:r>
            <a:r>
              <a:rPr lang="en-US" b="0" dirty="0" err="1" smtClean="0"/>
              <a:t>estudiantes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desafio</a:t>
            </a:r>
            <a:r>
              <a:rPr lang="en-US" b="0" dirty="0" smtClean="0"/>
              <a:t> #1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10, y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13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 </a:t>
            </a:r>
            <a:r>
              <a:rPr lang="en-US" b="0" dirty="0" err="1" smtClean="0"/>
              <a:t>guia</a:t>
            </a:r>
            <a:r>
              <a:rPr lang="en-US" b="0" dirty="0" smtClean="0"/>
              <a:t> de </a:t>
            </a:r>
            <a:r>
              <a:rPr lang="en-US" b="0" dirty="0" err="1" smtClean="0"/>
              <a:t>discusiones</a:t>
            </a:r>
            <a:r>
              <a:rPr lang="en-US" b="0" dirty="0" smtClean="0"/>
              <a:t> se </a:t>
            </a:r>
            <a:r>
              <a:rPr lang="en-US" b="0" dirty="0" err="1" smtClean="0"/>
              <a:t>encuentra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diapostiva</a:t>
            </a:r>
            <a:r>
              <a:rPr lang="en-US" b="0" dirty="0" smtClean="0"/>
              <a:t> 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</a:t>
            </a:r>
            <a:r>
              <a:rPr lang="en-US" b="0" dirty="0" err="1"/>
              <a:t>á</a:t>
            </a:r>
            <a:r>
              <a:rPr lang="en-US" b="0" dirty="0" err="1" smtClean="0"/>
              <a:t>s</a:t>
            </a:r>
            <a:r>
              <a:rPr lang="en-US" b="0" dirty="0" smtClean="0"/>
              <a:t> </a:t>
            </a:r>
            <a:r>
              <a:rPr lang="en-US" b="0" dirty="0" err="1" smtClean="0"/>
              <a:t>avanzados</a:t>
            </a:r>
            <a:r>
              <a:rPr lang="en-US" b="0" dirty="0" smtClean="0"/>
              <a:t> </a:t>
            </a:r>
            <a:r>
              <a:rPr lang="en-US" b="0" dirty="0"/>
              <a:t>se </a:t>
            </a:r>
            <a:r>
              <a:rPr lang="en-US" b="0" dirty="0" err="1"/>
              <a:t>podrán</a:t>
            </a:r>
            <a:r>
              <a:rPr lang="en-US" b="0" dirty="0"/>
              <a:t> </a:t>
            </a:r>
            <a:r>
              <a:rPr lang="en-US" b="0" dirty="0" err="1" smtClean="0"/>
              <a:t>interesar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encuentran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EV3Lessons.com.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SIGUIENDO EL MEDIO?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prefieren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Ve</a:t>
            </a:r>
            <a:r>
              <a:rPr lang="en-US" dirty="0" err="1"/>
              <a:t>á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los robots al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Colores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sensor?</a:t>
            </a:r>
          </a:p>
          <a:p>
            <a:pPr lvl="1"/>
            <a:r>
              <a:rPr lang="en-US" dirty="0" err="1"/>
              <a:t>Estás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línea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negro, </a:t>
            </a:r>
            <a:r>
              <a:rPr lang="en-US" dirty="0" err="1" smtClean="0"/>
              <a:t>continuemos</a:t>
            </a:r>
            <a:r>
              <a:rPr lang="en-US" dirty="0" smtClean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para </a:t>
            </a:r>
            <a:r>
              <a:rPr lang="en-US" dirty="0" err="1" smtClean="0"/>
              <a:t>retornar</a:t>
            </a:r>
            <a:r>
              <a:rPr lang="en-US" dirty="0" smtClean="0"/>
              <a:t> a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negra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negro, </a:t>
            </a:r>
            <a:r>
              <a:rPr lang="en-US" dirty="0" err="1"/>
              <a:t>continuemos</a:t>
            </a:r>
            <a:r>
              <a:rPr lang="en-US" dirty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</a:t>
            </a:r>
            <a:r>
              <a:rPr lang="en-US" dirty="0" err="1" smtClean="0"/>
              <a:t>blanco</a:t>
            </a:r>
            <a:r>
              <a:rPr lang="en-US" dirty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/>
              <a:t>hacia</a:t>
            </a:r>
            <a:r>
              <a:rPr lang="en-US" dirty="0"/>
              <a:t> la </a:t>
            </a:r>
            <a:r>
              <a:rPr lang="en-US" dirty="0" err="1"/>
              <a:t>izquierda</a:t>
            </a:r>
            <a:r>
              <a:rPr lang="en-US" dirty="0"/>
              <a:t> para </a:t>
            </a:r>
            <a:r>
              <a:rPr lang="en-US" dirty="0" err="1"/>
              <a:t>retornar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NO… mi robot se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escapando</a:t>
            </a:r>
            <a:r>
              <a:rPr lang="en-US" b="1" dirty="0" smtClean="0">
                <a:solidFill>
                  <a:srgbClr val="FF0000"/>
                </a:solidFill>
              </a:rPr>
              <a:t>...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Cuando</a:t>
            </a:r>
            <a:r>
              <a:rPr lang="en-US" b="1" dirty="0" smtClean="0">
                <a:solidFill>
                  <a:srgbClr val="FF0000"/>
                </a:solidFill>
              </a:rPr>
              <a:t> el robot </a:t>
            </a:r>
            <a:r>
              <a:rPr lang="en-US" b="1" dirty="0" err="1" smtClean="0">
                <a:solidFill>
                  <a:srgbClr val="FF0000"/>
                </a:solidFill>
              </a:rPr>
              <a:t>deja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borde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izquierdo</a:t>
            </a:r>
            <a:r>
              <a:rPr lang="en-US" b="1" dirty="0" smtClean="0">
                <a:solidFill>
                  <a:srgbClr val="FF0000"/>
                </a:solidFill>
              </a:rPr>
              <a:t> de la </a:t>
            </a:r>
            <a:r>
              <a:rPr lang="en-US" b="1" dirty="0" err="1" smtClean="0">
                <a:solidFill>
                  <a:srgbClr val="FF0000"/>
                </a:solidFill>
              </a:rPr>
              <a:t>linea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no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err="1">
                <a:solidFill>
                  <a:srgbClr val="FF0000"/>
                </a:solidFill>
              </a:rPr>
              <a:t>á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SUGUIENDO LA LINEA COMO UN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pudo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el </a:t>
            </a:r>
            <a:r>
              <a:rPr lang="en-US" dirty="0" err="1" smtClean="0"/>
              <a:t>centro</a:t>
            </a:r>
            <a:r>
              <a:rPr lang="en-US" dirty="0" smtClean="0"/>
              <a:t> de la </a:t>
            </a:r>
            <a:r>
              <a:rPr lang="en-US" dirty="0" err="1" smtClean="0"/>
              <a:t>linea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hacia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toda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linea</a:t>
            </a:r>
            <a:r>
              <a:rPr lang="en-US" dirty="0" smtClean="0">
                <a:solidFill>
                  <a:srgbClr val="FF0000"/>
                </a:solidFill>
              </a:rPr>
              <a:t>, y </a:t>
            </a:r>
            <a:r>
              <a:rPr lang="en-US" dirty="0" err="1" smtClean="0">
                <a:solidFill>
                  <a:srgbClr val="FF0000"/>
                </a:solidFill>
              </a:rPr>
              <a:t>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alrededores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/>
              <a:t> y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el robot </a:t>
            </a:r>
            <a:r>
              <a:rPr lang="en-US" dirty="0" err="1" smtClean="0"/>
              <a:t>hacer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puede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distiguir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izquierdo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derecho.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nos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aseguramos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que</a:t>
            </a:r>
            <a:r>
              <a:rPr lang="en-US" dirty="0" smtClean="0">
                <a:solidFill>
                  <a:srgbClr val="00B900"/>
                </a:solidFill>
              </a:rPr>
              <a:t> el robot </a:t>
            </a:r>
            <a:r>
              <a:rPr lang="en-US" dirty="0" err="1" smtClean="0">
                <a:solidFill>
                  <a:srgbClr val="00B900"/>
                </a:solidFill>
              </a:rPr>
              <a:t>siempre</a:t>
            </a:r>
            <a:r>
              <a:rPr lang="en-US" dirty="0" smtClean="0">
                <a:solidFill>
                  <a:srgbClr val="00B900"/>
                </a:solidFill>
              </a:rPr>
              <a:t> se escape del MISMO BORDE de la </a:t>
            </a:r>
            <a:r>
              <a:rPr lang="en-US" dirty="0" err="1" smtClean="0">
                <a:solidFill>
                  <a:srgbClr val="00B900"/>
                </a:solidFill>
              </a:rPr>
              <a:t>linea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 smtClean="0"/>
              <a:t>Podria</a:t>
            </a:r>
            <a:r>
              <a:rPr lang="en-US" dirty="0" smtClean="0"/>
              <a:t> el robot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dos </a:t>
            </a:r>
            <a:r>
              <a:rPr lang="en-US" dirty="0" err="1" smtClean="0"/>
              <a:t>bordes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El robot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escapar</a:t>
            </a:r>
            <a:r>
              <a:rPr lang="en-US" dirty="0" err="1"/>
              <a:t>á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orilla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ROBOT SIGUE EL BORDE DE la LINEA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9910" y="1752600"/>
            <a:ext cx="1192490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izquierdo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1697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derecho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 robot </a:t>
            </a:r>
            <a:r>
              <a:rPr lang="en-US" sz="2400" dirty="0" err="1" smtClean="0"/>
              <a:t>escoje</a:t>
            </a:r>
            <a:r>
              <a:rPr lang="en-US" sz="2400" dirty="0" smtClean="0"/>
              <a:t> </a:t>
            </a:r>
            <a:r>
              <a:rPr lang="en-US" sz="2400" dirty="0" err="1" smtClean="0"/>
              <a:t>hacia</a:t>
            </a:r>
            <a:r>
              <a:rPr lang="en-US" sz="2400" dirty="0" smtClean="0"/>
              <a:t> </a:t>
            </a:r>
            <a:r>
              <a:rPr lang="en-US" sz="2400" dirty="0" err="1" smtClean="0"/>
              <a:t>cu</a:t>
            </a:r>
            <a:r>
              <a:rPr lang="en-US" sz="2400" dirty="0" err="1"/>
              <a:t>á</a:t>
            </a:r>
            <a:r>
              <a:rPr lang="en-US" sz="2400" dirty="0" err="1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</a:t>
            </a:r>
            <a:r>
              <a:rPr lang="en-US" sz="2400" dirty="0" err="1"/>
              <a:t>g</a:t>
            </a:r>
            <a:r>
              <a:rPr lang="en-US" sz="2400" dirty="0" err="1" smtClean="0"/>
              <a:t>irar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el </a:t>
            </a:r>
            <a:r>
              <a:rPr lang="en-US" sz="2400" dirty="0"/>
              <a:t>sensor </a:t>
            </a:r>
            <a:r>
              <a:rPr lang="en-US" sz="2400" dirty="0" err="1" smtClean="0"/>
              <a:t>vé</a:t>
            </a:r>
            <a:r>
              <a:rPr lang="en-US" sz="2400" dirty="0" smtClean="0"/>
              <a:t> </a:t>
            </a:r>
            <a:r>
              <a:rPr lang="en-US" sz="2400" dirty="0" err="1" smtClean="0"/>
              <a:t>otro</a:t>
            </a:r>
            <a:r>
              <a:rPr lang="en-US" sz="2400" dirty="0" smtClean="0"/>
              <a:t>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El </a:t>
            </a:r>
            <a:r>
              <a:rPr lang="en-US" sz="2400" dirty="0" err="1" smtClean="0"/>
              <a:t>lado</a:t>
            </a:r>
            <a:r>
              <a:rPr lang="en-US" sz="2400" dirty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borde</a:t>
            </a:r>
            <a:r>
              <a:rPr lang="en-US" sz="2400" dirty="0" smtClean="0"/>
              <a:t> se </a:t>
            </a:r>
            <a:r>
              <a:rPr lang="en-US" sz="2400" dirty="0" err="1" smtClean="0"/>
              <a:t>est</a:t>
            </a:r>
            <a:r>
              <a:rPr lang="en-US" sz="2400" dirty="0" err="1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siguiendo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blanco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910" y="1779895"/>
            <a:ext cx="119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blanco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HAZ al robot </a:t>
            </a:r>
            <a:r>
              <a:rPr lang="en-US" dirty="0" err="1" smtClean="0"/>
              <a:t>Comenzar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BORDE </a:t>
            </a:r>
            <a:r>
              <a:rPr lang="en-US" dirty="0" err="1" smtClean="0"/>
              <a:t>correcto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6604</TotalTime>
  <Words>890</Words>
  <Application>Microsoft Office PowerPoint</Application>
  <PresentationFormat>On-screen Show (4:3)</PresentationFormat>
  <Paragraphs>129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LECCION DE PROGRAMACION EV3 PARA PRInCIPIANTES</vt:lpstr>
      <vt:lpstr>OBJETIVOS DE ESTA LECCION</vt:lpstr>
      <vt:lpstr>INSTRUCCIONES PARA EL PROFESOR</vt:lpstr>
      <vt:lpstr>SIGUIENDO EL MEDIO?</vt:lpstr>
      <vt:lpstr>PowerPoint Presentation</vt:lpstr>
      <vt:lpstr>PowerPoint Presentation</vt:lpstr>
      <vt:lpstr>SUGUIENDO LA LINEA COMO UN ROBOT</vt:lpstr>
      <vt:lpstr>EL ROBOT SIGUE EL BORDE DE la LINEA</vt:lpstr>
      <vt:lpstr>HAZ al robot Comenzar en EL BORDE correcto</vt:lpstr>
      <vt:lpstr>Desafio de seguidor de linea #1</vt:lpstr>
      <vt:lpstr>SOLUcION al desafio de seguir lineas</vt:lpstr>
      <vt:lpstr>SOLUcION al desafio #1</vt:lpstr>
      <vt:lpstr>Desafio de seguidor de linea #2</vt:lpstr>
      <vt:lpstr>SOLUcION al desafio #2: Sensor</vt:lpstr>
      <vt:lpstr>SOLUcION al desafio #2: distancia determinada</vt:lpstr>
      <vt:lpstr>Guia de DISCUSIONes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Enrique</dc:creator>
  <cp:lastModifiedBy>Enrique</cp:lastModifiedBy>
  <cp:revision>32</cp:revision>
  <dcterms:created xsi:type="dcterms:W3CDTF">2014-08-07T02:19:13Z</dcterms:created>
  <dcterms:modified xsi:type="dcterms:W3CDTF">2015-04-27T02:18:43Z</dcterms:modified>
</cp:coreProperties>
</file>