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8" r:id="rId4"/>
    <p:sldId id="414" r:id="rId5"/>
    <p:sldId id="415" r:id="rId6"/>
    <p:sldId id="416" r:id="rId7"/>
    <p:sldId id="411" r:id="rId8"/>
    <p:sldId id="412" r:id="rId9"/>
    <p:sldId id="417" r:id="rId10"/>
    <p:sldId id="330" r:id="rId11"/>
    <p:sldId id="348" r:id="rId12"/>
    <p:sldId id="413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9563" autoAdjust="0"/>
  </p:normalViewPr>
  <p:slideViewPr>
    <p:cSldViewPr snapToGrid="0" snapToObjects="1">
      <p:cViewPr>
        <p:scale>
          <a:sx n="95" d="100"/>
          <a:sy n="95" d="100"/>
        </p:scale>
        <p:origin x="-112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09A-DFCF-9948-99C0-8E35366B8AF2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D03-BC31-534C-B2AB-29199FB4C0F2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D12-1342-E14C-90E7-03D0D9B05B75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7458-8A98-8B4E-961F-FA12D0B74031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361C-59F1-1448-9277-DB2B0528CEFF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06A-90E1-7E47-9839-B526382D4203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33E3-A2E2-1745-B5B2-42BB2C97642A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D15-093D-564F-96D8-88A1E10AE60C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D48-330A-0C4C-AB3F-503D0829F04F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89B7-298B-E247-85D8-5BE001B1B347}" type="datetime1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9FD5-2A98-6443-A16B-D1F301A4B0E5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6AA-FBA4-C841-856B-92C0BB99EB1B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2F92-0729-664D-AB05-BB5278773CA5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D31-EBC4-CB45-8A03-DA5119396400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49D-AE0F-8A4A-85C4-C93FFAC412C3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B9AA-1462-9846-BB96-903D8808102D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5F0D-AF48-D44D-AB6D-4896756761DA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D4A3-CD2E-1540-B1DF-B19E1FDD6235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C896-F499-0844-A5F6-F4FA5C130CC6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671-228D-5C4E-B916-24D334D43400}" type="datetime1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E5B2-E53D-B34D-8BEE-7316028BD0F8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BE66-C3A1-1F40-B907-F72013EA63D6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4D5EE3-E270-D846-8ABC-4206D7AE2281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318-B6C6-DD4C-BD37-EF3071557319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/>
              <a:t>LECCION DE PROGRAMACION</a:t>
            </a:r>
            <a:br>
              <a:rPr lang="en-US" sz="3200" dirty="0"/>
            </a:br>
            <a:r>
              <a:rPr lang="en-US" sz="3200" dirty="0"/>
              <a:t>EV3 PARA </a:t>
            </a:r>
            <a:r>
              <a:rPr lang="en-US" sz="3200" dirty="0" err="1"/>
              <a:t>PRInCIPIANTES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Por</a:t>
            </a:r>
            <a:r>
              <a:rPr lang="en-US" sz="2800" smtClean="0"/>
              <a:t>: </a:t>
            </a:r>
            <a:r>
              <a:rPr lang="en-US" sz="2800" dirty="0" smtClean="0"/>
              <a:t>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Bloque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Pantalla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 #2</a:t>
            </a:r>
            <a:endParaRPr lang="en-US" dirty="0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BloqueEsperar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DISCUSIONes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Por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qué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deberias</a:t>
            </a:r>
            <a:r>
              <a:rPr lang="en-US" altLang="en-US" dirty="0" smtClean="0"/>
              <a:t> saber </a:t>
            </a:r>
            <a:r>
              <a:rPr lang="en-US" altLang="en-US" dirty="0" err="1" smtClean="0"/>
              <a:t>como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usar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bloque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pantalla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Tal </a:t>
            </a:r>
            <a:r>
              <a:rPr lang="en-US" altLang="en-US" dirty="0" err="1" smtClean="0"/>
              <a:t>vez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querrás</a:t>
            </a:r>
            <a:r>
              <a:rPr lang="en-US" altLang="en-US" dirty="0" smtClean="0"/>
              <a:t> el valor de un sensor.</a:t>
            </a:r>
          </a:p>
          <a:p>
            <a:pPr lvl="1"/>
            <a:r>
              <a:rPr lang="en-US" altLang="en-US" dirty="0" smtClean="0"/>
              <a:t>Tal </a:t>
            </a:r>
            <a:r>
              <a:rPr lang="en-US" altLang="en-US" dirty="0" err="1" smtClean="0"/>
              <a:t>vez</a:t>
            </a:r>
            <a:r>
              <a:rPr lang="en-US" altLang="en-US" dirty="0" smtClean="0"/>
              <a:t> el robot no se </a:t>
            </a:r>
            <a:r>
              <a:rPr lang="en-US" altLang="en-US" dirty="0" err="1" smtClean="0"/>
              <a:t>detiene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cuando</a:t>
            </a:r>
            <a:r>
              <a:rPr lang="en-US" altLang="en-US" dirty="0" smtClean="0"/>
              <a:t> le dices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lo </a:t>
            </a:r>
            <a:r>
              <a:rPr lang="en-US" altLang="en-US" dirty="0" err="1" smtClean="0"/>
              <a:t>haga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Está</a:t>
            </a:r>
            <a:r>
              <a:rPr lang="en-US" altLang="en-US" dirty="0" smtClean="0"/>
              <a:t> el robot </a:t>
            </a:r>
            <a:r>
              <a:rPr lang="en-US" altLang="en-US" dirty="0" err="1" smtClean="0"/>
              <a:t>viendo</a:t>
            </a:r>
            <a:r>
              <a:rPr lang="en-US" altLang="en-US" dirty="0" smtClean="0"/>
              <a:t> lo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tú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estás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viendo</a:t>
            </a:r>
            <a:r>
              <a:rPr lang="en-US" altLang="en-US" dirty="0" smtClean="0"/>
              <a:t>?</a:t>
            </a:r>
          </a:p>
          <a:p>
            <a:pPr lvl="2"/>
            <a:r>
              <a:rPr lang="en-US" altLang="en-US" dirty="0" err="1" smtClean="0"/>
              <a:t>Puedes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mostrar</a:t>
            </a:r>
            <a:r>
              <a:rPr lang="en-US" altLang="en-US" dirty="0" smtClean="0"/>
              <a:t> el valor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pantalla</a:t>
            </a:r>
            <a:r>
              <a:rPr lang="en-US" altLang="en-US" dirty="0" smtClean="0"/>
              <a:t> y </a:t>
            </a:r>
            <a:r>
              <a:rPr lang="en-US" altLang="en-US" dirty="0" err="1" smtClean="0"/>
              <a:t>verificar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herramienta</a:t>
            </a:r>
            <a:r>
              <a:rPr lang="en-US" altLang="en-US" dirty="0" smtClean="0"/>
              <a:t> para </a:t>
            </a:r>
            <a:r>
              <a:rPr lang="en-US" altLang="en-US" dirty="0" err="1" smtClean="0"/>
              <a:t>depuración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Puedes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aprender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más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sobre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depuración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nuestras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lecciones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intermedias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/>
              <a:t>reconocimientoS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lección</a:t>
            </a:r>
            <a:r>
              <a:rPr lang="en-US" sz="1800" dirty="0"/>
              <a:t> </a:t>
            </a:r>
            <a:r>
              <a:rPr lang="en-US" sz="1800" dirty="0" err="1"/>
              <a:t>fué</a:t>
            </a:r>
            <a:r>
              <a:rPr lang="en-US" sz="1800" dirty="0"/>
              <a:t> </a:t>
            </a:r>
            <a:r>
              <a:rPr lang="en-US" sz="1800" dirty="0" err="1"/>
              <a:t>creada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en-US" sz="1800" dirty="0"/>
              <a:t> y Arvind </a:t>
            </a:r>
            <a:r>
              <a:rPr lang="en-US" sz="1800" dirty="0" err="1"/>
              <a:t>Seshan</a:t>
            </a:r>
            <a:r>
              <a:rPr lang="en-US" sz="1800" dirty="0"/>
              <a:t> de Droids Robotics.</a:t>
            </a:r>
          </a:p>
          <a:p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lecciones</a:t>
            </a:r>
            <a:r>
              <a:rPr lang="en-US" sz="1800" dirty="0"/>
              <a:t> se </a:t>
            </a:r>
            <a:r>
              <a:rPr lang="en-US" sz="1800" dirty="0" err="1"/>
              <a:t>encuentran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www.ev3lessons.com</a:t>
            </a:r>
          </a:p>
          <a:p>
            <a:r>
              <a:rPr lang="en-US" sz="1800" dirty="0"/>
              <a:t>Email de los </a:t>
            </a:r>
            <a:r>
              <a:rPr lang="en-US" sz="1800" dirty="0" err="1"/>
              <a:t>autores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team@droidsrobotics.org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r>
              <a:rPr lang="en-US" dirty="0" smtClean="0"/>
              <a:t> para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e </a:t>
            </a:r>
            <a:r>
              <a:rPr lang="en-US" dirty="0" err="1" smtClean="0"/>
              <a:t>imágenes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Entender</a:t>
            </a:r>
            <a:r>
              <a:rPr lang="en-US" dirty="0" smtClean="0"/>
              <a:t> la </a:t>
            </a:r>
            <a:r>
              <a:rPr lang="en-US" dirty="0" err="1" smtClean="0"/>
              <a:t>utilidad</a:t>
            </a:r>
            <a:r>
              <a:rPr lang="en-US" dirty="0" smtClean="0"/>
              <a:t> del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El </a:t>
            </a:r>
            <a:r>
              <a:rPr lang="en-US" b="0" dirty="0" err="1" smtClean="0"/>
              <a:t>bloque</a:t>
            </a:r>
            <a:r>
              <a:rPr lang="en-US" b="0" dirty="0" smtClean="0"/>
              <a:t> </a:t>
            </a:r>
            <a:r>
              <a:rPr lang="en-US" b="0" dirty="0" err="1" smtClean="0"/>
              <a:t>pantalla</a:t>
            </a:r>
            <a:r>
              <a:rPr lang="en-US" b="0" dirty="0" smtClean="0"/>
              <a:t>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para </a:t>
            </a:r>
            <a:r>
              <a:rPr lang="en-US" b="0" dirty="0" err="1" smtClean="0"/>
              <a:t>mostrar</a:t>
            </a:r>
            <a:r>
              <a:rPr lang="en-US" b="0" dirty="0" smtClean="0"/>
              <a:t> </a:t>
            </a:r>
            <a:r>
              <a:rPr lang="en-US" b="0" dirty="0" err="1" smtClean="0"/>
              <a:t>información</a:t>
            </a:r>
            <a:r>
              <a:rPr lang="en-US" b="0" dirty="0" smtClean="0"/>
              <a:t> e </a:t>
            </a:r>
            <a:r>
              <a:rPr lang="en-US" b="0" dirty="0" err="1" smtClean="0"/>
              <a:t>imagenes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pantalla</a:t>
            </a:r>
            <a:r>
              <a:rPr lang="en-US" b="0" dirty="0" smtClean="0"/>
              <a:t>.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Se </a:t>
            </a:r>
            <a:r>
              <a:rPr lang="en-US" b="0" dirty="0" err="1" smtClean="0"/>
              <a:t>puede</a:t>
            </a:r>
            <a:r>
              <a:rPr lang="en-US" b="0" dirty="0" smtClean="0"/>
              <a:t> </a:t>
            </a:r>
            <a:r>
              <a:rPr lang="en-US" b="0" dirty="0" err="1" smtClean="0"/>
              <a:t>controlar</a:t>
            </a:r>
            <a:r>
              <a:rPr lang="en-US" b="0" dirty="0" smtClean="0"/>
              <a:t> la </a:t>
            </a:r>
            <a:r>
              <a:rPr lang="en-US" b="0" dirty="0" err="1" smtClean="0"/>
              <a:t>posición</a:t>
            </a:r>
            <a:r>
              <a:rPr lang="en-US" b="0" dirty="0" smtClean="0"/>
              <a:t> y el </a:t>
            </a:r>
            <a:r>
              <a:rPr lang="en-US" b="0" dirty="0" err="1" smtClean="0"/>
              <a:t>tamaño</a:t>
            </a:r>
            <a:r>
              <a:rPr lang="en-US" b="0" dirty="0" smtClean="0"/>
              <a:t> del </a:t>
            </a:r>
            <a:r>
              <a:rPr lang="en-US" b="0" dirty="0" err="1" smtClean="0"/>
              <a:t>texto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Se </a:t>
            </a:r>
            <a:r>
              <a:rPr lang="en-US" b="0" dirty="0" err="1" smtClean="0"/>
              <a:t>puede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este</a:t>
            </a:r>
            <a:r>
              <a:rPr lang="en-US" b="0" dirty="0" smtClean="0"/>
              <a:t> </a:t>
            </a:r>
            <a:r>
              <a:rPr lang="en-US" b="0" dirty="0" err="1" smtClean="0"/>
              <a:t>bloque</a:t>
            </a:r>
            <a:r>
              <a:rPr lang="en-US" b="0" dirty="0" smtClean="0"/>
              <a:t> para </a:t>
            </a:r>
            <a:r>
              <a:rPr lang="en-US" b="0" dirty="0" err="1" smtClean="0"/>
              <a:t>mostrar</a:t>
            </a:r>
            <a:r>
              <a:rPr lang="en-US" b="0" dirty="0" smtClean="0"/>
              <a:t> </a:t>
            </a:r>
            <a:r>
              <a:rPr lang="en-US" b="0" dirty="0" err="1" smtClean="0"/>
              <a:t>instrucciones</a:t>
            </a:r>
            <a:r>
              <a:rPr lang="en-US" b="0" dirty="0" smtClean="0"/>
              <a:t> e </a:t>
            </a:r>
            <a:r>
              <a:rPr lang="en-US" b="0" dirty="0" err="1" smtClean="0"/>
              <a:t>información</a:t>
            </a:r>
            <a:r>
              <a:rPr lang="en-US" b="0" dirty="0" smtClean="0"/>
              <a:t> de </a:t>
            </a:r>
            <a:r>
              <a:rPr lang="en-US" b="0" dirty="0" err="1" smtClean="0"/>
              <a:t>sensores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Es</a:t>
            </a:r>
            <a:r>
              <a:rPr lang="en-US" b="0" dirty="0" smtClean="0"/>
              <a:t> parte del </a:t>
            </a:r>
            <a:r>
              <a:rPr lang="en-US" b="0" dirty="0" err="1" smtClean="0"/>
              <a:t>grupo</a:t>
            </a:r>
            <a:r>
              <a:rPr lang="en-US" b="0" dirty="0" smtClean="0"/>
              <a:t> </a:t>
            </a:r>
            <a:r>
              <a:rPr lang="en-US" b="0" dirty="0" err="1" smtClean="0"/>
              <a:t>verde</a:t>
            </a:r>
            <a:r>
              <a:rPr lang="en-US" b="0" dirty="0" smtClean="0"/>
              <a:t> de </a:t>
            </a:r>
            <a:r>
              <a:rPr lang="en-US" b="0" dirty="0" err="1" smtClean="0"/>
              <a:t>bloques</a:t>
            </a:r>
            <a:r>
              <a:rPr lang="en-US" b="0" dirty="0" smtClean="0"/>
              <a:t> de </a:t>
            </a:r>
            <a:r>
              <a:rPr lang="en-US" b="0" dirty="0" err="1" smtClean="0"/>
              <a:t>acción</a:t>
            </a:r>
            <a:r>
              <a:rPr lang="en-US" b="0" dirty="0" smtClean="0"/>
              <a:t>.</a:t>
            </a:r>
            <a:endParaRPr lang="en-US" b="0" dirty="0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MAS </a:t>
            </a:r>
            <a:r>
              <a:rPr lang="en-US" altLang="en-US" dirty="0" err="1" smtClean="0"/>
              <a:t>sobre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bloque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pantalla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Dos </a:t>
            </a:r>
            <a:r>
              <a:rPr lang="en-US" altLang="en-US" sz="2400" dirty="0" err="1" smtClean="0"/>
              <a:t>modos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uso</a:t>
            </a:r>
            <a:r>
              <a:rPr lang="en-US" altLang="en-US" sz="2400" dirty="0" smtClean="0"/>
              <a:t>:</a:t>
            </a:r>
          </a:p>
          <a:p>
            <a:r>
              <a:rPr lang="en-US" altLang="en-US" sz="2400" dirty="0" err="1" smtClean="0"/>
              <a:t>Modo</a:t>
            </a:r>
            <a:r>
              <a:rPr lang="en-US" altLang="en-US" sz="2400" dirty="0" smtClean="0"/>
              <a:t> “Pixel” (para </a:t>
            </a:r>
            <a:r>
              <a:rPr lang="en-US" altLang="en-US" sz="2400" dirty="0" err="1" smtClean="0"/>
              <a:t>imágenes</a:t>
            </a:r>
            <a:r>
              <a:rPr lang="en-US" altLang="en-US" sz="2400" dirty="0" smtClean="0"/>
              <a:t> o </a:t>
            </a:r>
            <a:r>
              <a:rPr lang="en-US" altLang="en-US" sz="2400" dirty="0" err="1" smtClean="0"/>
              <a:t>texto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200" dirty="0" smtClean="0"/>
              <a:t>178 pixels </a:t>
            </a:r>
            <a:r>
              <a:rPr lang="en-US" altLang="en-US" sz="2200" dirty="0" err="1" smtClean="0"/>
              <a:t>horizontales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128 pixels </a:t>
            </a:r>
            <a:r>
              <a:rPr lang="en-US" altLang="en-US" sz="2200" dirty="0" err="1" smtClean="0"/>
              <a:t>verticales</a:t>
            </a:r>
            <a:endParaRPr lang="en-US" altLang="en-US" sz="2200" dirty="0" smtClean="0"/>
          </a:p>
          <a:p>
            <a:r>
              <a:rPr lang="en-US" altLang="en-US" sz="2400" dirty="0" err="1" smtClean="0"/>
              <a:t>Modo</a:t>
            </a:r>
            <a:r>
              <a:rPr lang="en-US" altLang="en-US" sz="2400" dirty="0" smtClean="0"/>
              <a:t> “Grid” (</a:t>
            </a:r>
            <a:r>
              <a:rPr lang="en-US" altLang="en-US" sz="2400" dirty="0" err="1" smtClean="0"/>
              <a:t>más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fácil</a:t>
            </a:r>
            <a:r>
              <a:rPr lang="en-US" altLang="en-US" sz="2400" dirty="0" smtClean="0"/>
              <a:t>, solo para </a:t>
            </a:r>
            <a:r>
              <a:rPr lang="en-US" altLang="en-US" sz="2400" dirty="0" err="1" smtClean="0"/>
              <a:t>texto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200" dirty="0" smtClean="0"/>
              <a:t>22 </a:t>
            </a:r>
            <a:r>
              <a:rPr lang="en-US" altLang="en-US" sz="2200" dirty="0" err="1" smtClean="0"/>
              <a:t>columnas</a:t>
            </a:r>
            <a:r>
              <a:rPr lang="en-US" altLang="en-US" sz="2200" dirty="0" smtClean="0"/>
              <a:t> de 8 pixels </a:t>
            </a:r>
            <a:r>
              <a:rPr lang="en-US" altLang="en-US" sz="2200" dirty="0" err="1" smtClean="0"/>
              <a:t>cada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una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12 </a:t>
            </a:r>
            <a:r>
              <a:rPr lang="en-US" altLang="en-US" sz="2200" dirty="0" err="1" smtClean="0"/>
              <a:t>líneas</a:t>
            </a:r>
            <a:r>
              <a:rPr lang="en-US" altLang="en-US" sz="2200" dirty="0" smtClean="0"/>
              <a:t> de 10 pixels </a:t>
            </a:r>
            <a:r>
              <a:rPr lang="en-US" altLang="en-US" sz="2200" dirty="0" err="1" smtClean="0"/>
              <a:t>cada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una</a:t>
            </a:r>
            <a:endParaRPr lang="en-US" altLang="en-US" sz="2200" dirty="0" smtClean="0"/>
          </a:p>
          <a:p>
            <a:pPr lvl="1"/>
            <a:r>
              <a:rPr lang="en-US" altLang="en-US" sz="2200" dirty="0" err="1" smtClean="0"/>
              <a:t>Texto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pequeño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es</a:t>
            </a:r>
            <a:r>
              <a:rPr lang="en-US" altLang="en-US" sz="2200" dirty="0" smtClean="0"/>
              <a:t> de 1 </a:t>
            </a:r>
            <a:r>
              <a:rPr lang="en-US" altLang="en-US" sz="2200" dirty="0" err="1" smtClean="0"/>
              <a:t>línea</a:t>
            </a:r>
            <a:r>
              <a:rPr lang="en-US" altLang="en-US" sz="2200" dirty="0" smtClean="0"/>
              <a:t> y 1 </a:t>
            </a:r>
            <a:r>
              <a:rPr lang="en-US" altLang="en-US" sz="2200" dirty="0" err="1" smtClean="0"/>
              <a:t>columna</a:t>
            </a:r>
            <a:endParaRPr lang="en-US" altLang="en-US" sz="2200" dirty="0" smtClean="0"/>
          </a:p>
          <a:p>
            <a:pPr lvl="1"/>
            <a:r>
              <a:rPr lang="en-US" altLang="en-US" sz="2200" dirty="0" err="1"/>
              <a:t>Texto</a:t>
            </a:r>
            <a:r>
              <a:rPr lang="en-US" altLang="en-US" sz="2200" dirty="0"/>
              <a:t> </a:t>
            </a:r>
            <a:r>
              <a:rPr lang="en-US" altLang="en-US" sz="2200" dirty="0" err="1" smtClean="0"/>
              <a:t>pequeño</a:t>
            </a:r>
            <a:r>
              <a:rPr lang="en-US" altLang="en-US" sz="2200" dirty="0" smtClean="0"/>
              <a:t> </a:t>
            </a:r>
            <a:r>
              <a:rPr lang="en-US" altLang="en-US" sz="2200" dirty="0" err="1"/>
              <a:t>es</a:t>
            </a:r>
            <a:r>
              <a:rPr lang="en-US" altLang="en-US" sz="2200" dirty="0"/>
              <a:t> de </a:t>
            </a:r>
            <a:r>
              <a:rPr lang="en-US" altLang="en-US" sz="2200" dirty="0" smtClean="0"/>
              <a:t>2 </a:t>
            </a:r>
            <a:r>
              <a:rPr lang="en-US" altLang="en-US" sz="2200" dirty="0" err="1" smtClean="0"/>
              <a:t>líneas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y </a:t>
            </a:r>
            <a:r>
              <a:rPr lang="en-US" altLang="en-US" sz="2200" dirty="0" smtClean="0"/>
              <a:t>2 </a:t>
            </a:r>
            <a:r>
              <a:rPr lang="en-US" altLang="en-US" sz="2200" dirty="0" err="1" smtClean="0"/>
              <a:t>columnas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Mostrando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Texto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”Grid”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764674"/>
            <a:chOff x="2294980" y="1331074"/>
            <a:chExt cx="5224739" cy="47646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Texto</a:t>
              </a:r>
              <a:r>
                <a:rPr lang="en-US" altLang="en-US" sz="1400" dirty="0" smtClean="0"/>
                <a:t> a </a:t>
              </a:r>
              <a:r>
                <a:rPr lang="en-US" altLang="en-US" sz="1400" dirty="0" err="1" smtClean="0"/>
                <a:t>mostrar</a:t>
              </a:r>
              <a:endParaRPr lang="en-US" altLang="en-US" sz="1400" dirty="0"/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Tamano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</a:t>
              </a:r>
              <a:r>
                <a:rPr lang="en-US" altLang="en-US" sz="1400" dirty="0" err="1" smtClean="0"/>
                <a:t>pequeño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en-US" altLang="en-US" sz="1400" dirty="0" err="1" smtClean="0"/>
                <a:t>pequeño</a:t>
              </a:r>
              <a:r>
                <a:rPr lang="en-US" altLang="en-US" sz="1400" dirty="0" smtClean="0"/>
                <a:t>, </a:t>
              </a:r>
              <a:r>
                <a:rPr lang="en-US" altLang="en-US" sz="1400" dirty="0" err="1" smtClean="0"/>
                <a:t>fuerte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</a:t>
              </a:r>
              <a:r>
                <a:rPr lang="en-US" altLang="en-US" sz="1400" dirty="0" err="1" smtClean="0"/>
                <a:t>grande</a:t>
              </a:r>
              <a:endParaRPr lang="en-US" altLang="en-US" sz="1400" dirty="0"/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Ejemplo</a:t>
              </a:r>
              <a:r>
                <a:rPr lang="en-US" altLang="en-US" sz="1400" dirty="0" smtClean="0"/>
                <a:t> de </a:t>
              </a:r>
              <a:r>
                <a:rPr lang="en-US" altLang="en-US" sz="1400" dirty="0" err="1" smtClean="0"/>
                <a:t>Pantalla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Borrar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pantalla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Columna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donde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comenzar</a:t>
              </a:r>
              <a:r>
                <a:rPr lang="en-US" altLang="en-US" sz="1400" dirty="0" smtClean="0"/>
                <a:t> 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Linea </a:t>
              </a:r>
              <a:r>
                <a:rPr lang="en-US" altLang="en-US" sz="1400" dirty="0" err="1" smtClean="0"/>
                <a:t>donde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comenzar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Pantalla</a:t>
              </a:r>
              <a:r>
                <a:rPr lang="en-US" altLang="en-US" sz="1400" dirty="0" smtClean="0"/>
                <a:t> </a:t>
              </a:r>
              <a:r>
                <a:rPr lang="en-US" altLang="en-US" sz="1400" dirty="0" err="1" smtClean="0"/>
                <a:t>Negra</a:t>
              </a:r>
              <a:r>
                <a:rPr lang="en-US" altLang="en-US" sz="1400" dirty="0" smtClean="0"/>
                <a:t>/Blanca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787971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/>
                <a:t>Tamano</a:t>
              </a:r>
              <a:r>
                <a:rPr lang="en-US" altLang="en-US" sz="1400" dirty="0" smtClean="0"/>
                <a:t> de </a:t>
              </a:r>
              <a:r>
                <a:rPr lang="en-US" altLang="en-US" sz="1400" dirty="0" err="1" smtClean="0"/>
                <a:t>texto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9"/>
              <a:ext cx="1072382" cy="16441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7"/>
              <a:ext cx="1331447" cy="21090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538848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086719" y="2487701"/>
              <a:ext cx="523217" cy="871802"/>
            </a:xfrm>
            <a:prstGeom prst="bentConnector4">
              <a:avLst>
                <a:gd name="adj1" fmla="val -43691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 Modes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8"/>
            <a:ext cx="462677" cy="174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1: </a:t>
            </a:r>
          </a:p>
          <a:p>
            <a:r>
              <a:rPr lang="en-US" dirty="0" err="1" smtClean="0"/>
              <a:t>Selecciona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2:</a:t>
            </a:r>
          </a:p>
          <a:p>
            <a:r>
              <a:rPr lang="en-US" dirty="0" err="1" smtClean="0"/>
              <a:t>Haz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“Switch Modes” para </a:t>
            </a:r>
            <a:r>
              <a:rPr lang="en-US" dirty="0" err="1" smtClean="0"/>
              <a:t>mostrar</a:t>
            </a:r>
            <a:r>
              <a:rPr lang="en-US" dirty="0" smtClean="0"/>
              <a:t> “text”. </a:t>
            </a:r>
            <a:r>
              <a:rPr lang="en-US" dirty="0" err="1" smtClean="0"/>
              <a:t>Luego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“grid”. El </a:t>
            </a:r>
            <a:r>
              <a:rPr lang="en-US" dirty="0" err="1"/>
              <a:t>í</a:t>
            </a:r>
            <a:r>
              <a:rPr lang="en-US" dirty="0" err="1" smtClean="0"/>
              <a:t>cono</a:t>
            </a:r>
            <a:r>
              <a:rPr lang="en-US" dirty="0" smtClean="0"/>
              <a:t> </a:t>
            </a:r>
            <a:r>
              <a:rPr lang="en-US" dirty="0" err="1" smtClean="0"/>
              <a:t>cambiará</a:t>
            </a:r>
            <a:r>
              <a:rPr lang="en-US" dirty="0" smtClean="0"/>
              <a:t> a un </a:t>
            </a:r>
            <a:r>
              <a:rPr lang="en-US" dirty="0" err="1" smtClean="0"/>
              <a:t>cuadrado</a:t>
            </a:r>
            <a:r>
              <a:rPr lang="en-US" dirty="0" smtClean="0"/>
              <a:t> con </a:t>
            </a:r>
            <a:r>
              <a:rPr lang="en-US" dirty="0" err="1" smtClean="0"/>
              <a:t>puntos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3:</a:t>
            </a:r>
            <a:endParaRPr lang="en-US" dirty="0"/>
          </a:p>
          <a:p>
            <a:r>
              <a:rPr lang="en-US" dirty="0" err="1" smtClean="0"/>
              <a:t>Usa</a:t>
            </a:r>
            <a:r>
              <a:rPr lang="en-US" dirty="0" smtClean="0"/>
              <a:t> la </a:t>
            </a:r>
            <a:r>
              <a:rPr lang="en-US" dirty="0" err="1" smtClean="0"/>
              <a:t>ventana</a:t>
            </a:r>
            <a:r>
              <a:rPr lang="en-US" dirty="0" smtClean="0"/>
              <a:t> superior </a:t>
            </a:r>
            <a:r>
              <a:rPr lang="en-US" dirty="0" err="1" smtClean="0"/>
              <a:t>derecha</a:t>
            </a:r>
            <a:r>
              <a:rPr lang="en-US" dirty="0" smtClean="0"/>
              <a:t> para </a:t>
            </a:r>
            <a:r>
              <a:rPr lang="en-US" dirty="0" err="1" smtClean="0"/>
              <a:t>entrar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deseado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#1</a:t>
            </a:r>
            <a:endParaRPr lang="en-US" alt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Puedes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escribir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programa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muestre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siguiente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texto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medio</a:t>
            </a:r>
            <a:r>
              <a:rPr lang="en-US" altLang="en-US" dirty="0" smtClean="0"/>
              <a:t> de la </a:t>
            </a:r>
            <a:r>
              <a:rPr lang="en-US" altLang="en-US" dirty="0" err="1" smtClean="0"/>
              <a:t>pantalla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“Hello World”</a:t>
            </a:r>
          </a:p>
          <a:p>
            <a:pPr lvl="1"/>
            <a:endParaRPr lang="en-US" altLang="en-US" dirty="0" smtClean="0"/>
          </a:p>
          <a:p>
            <a:r>
              <a:rPr lang="en-US" altLang="en-US" dirty="0" err="1" smtClean="0"/>
              <a:t>Programa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bloque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correr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por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segundos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Puedes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también</a:t>
            </a:r>
            <a:r>
              <a:rPr lang="en-US" altLang="en-US" dirty="0" smtClean="0"/>
              <a:t> mover el robot </a:t>
            </a:r>
            <a:r>
              <a:rPr lang="en-US" altLang="en-US" dirty="0" err="1" smtClean="0"/>
              <a:t>mientras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muestras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mensaje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pantalla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err="1" smtClean="0"/>
              <a:t>Solucion</a:t>
            </a:r>
            <a:r>
              <a:rPr lang="en-US" altLang="en-US" dirty="0" smtClean="0"/>
              <a:t> al </a:t>
            </a:r>
            <a:r>
              <a:rPr lang="en-US" altLang="en-US" dirty="0" err="1" smtClean="0"/>
              <a:t>desafio</a:t>
            </a:r>
            <a:r>
              <a:rPr lang="en-US" altLang="en-US" dirty="0" smtClean="0"/>
              <a:t> #1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Mostrando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imagen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PIXEL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1: </a:t>
            </a:r>
          </a:p>
          <a:p>
            <a:r>
              <a:rPr lang="en-US" dirty="0" err="1" smtClean="0"/>
              <a:t>Selecciona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2:</a:t>
            </a:r>
          </a:p>
          <a:p>
            <a:r>
              <a:rPr lang="en-US" dirty="0" err="1" smtClean="0"/>
              <a:t>Selecciona</a:t>
            </a:r>
            <a:r>
              <a:rPr lang="en-US" dirty="0" smtClean="0"/>
              <a:t> “Select Mode”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ícono</a:t>
            </a:r>
            <a:r>
              <a:rPr lang="en-US" dirty="0" smtClean="0"/>
              <a:t> de </a:t>
            </a:r>
            <a:r>
              <a:rPr lang="en-US" dirty="0" err="1" smtClean="0"/>
              <a:t>carpeta</a:t>
            </a:r>
            <a:r>
              <a:rPr lang="en-US" dirty="0" smtClean="0"/>
              <a:t>, y </a:t>
            </a:r>
            <a:r>
              <a:rPr lang="en-US" dirty="0" err="1" smtClean="0"/>
              <a:t>escoje</a:t>
            </a:r>
            <a:r>
              <a:rPr lang="en-US" dirty="0" smtClean="0"/>
              <a:t> “image”.</a:t>
            </a:r>
          </a:p>
          <a:p>
            <a:endParaRPr lang="en-US" b="1" dirty="0" smtClean="0"/>
          </a:p>
          <a:p>
            <a:r>
              <a:rPr lang="en-US" b="1" dirty="0" smtClean="0"/>
              <a:t>3:</a:t>
            </a:r>
            <a:endParaRPr lang="en-US" dirty="0"/>
          </a:p>
          <a:p>
            <a:r>
              <a:rPr lang="en-US" dirty="0" err="1" smtClean="0"/>
              <a:t>Usa</a:t>
            </a:r>
            <a:r>
              <a:rPr lang="en-US" dirty="0" smtClean="0"/>
              <a:t> la </a:t>
            </a:r>
            <a:r>
              <a:rPr lang="en-US" dirty="0" err="1" smtClean="0"/>
              <a:t>ventana</a:t>
            </a:r>
            <a:r>
              <a:rPr lang="en-US" dirty="0" smtClean="0"/>
              <a:t> superior </a:t>
            </a:r>
            <a:r>
              <a:rPr lang="en-US" dirty="0" err="1" smtClean="0"/>
              <a:t>derecha</a:t>
            </a:r>
            <a:r>
              <a:rPr lang="en-US" dirty="0" smtClean="0"/>
              <a:t> para </a:t>
            </a:r>
            <a:r>
              <a:rPr lang="en-US" dirty="0" err="1" smtClean="0"/>
              <a:t>seleccionar</a:t>
            </a:r>
            <a:r>
              <a:rPr lang="en-US" dirty="0" smtClean="0"/>
              <a:t> la </a:t>
            </a:r>
            <a:r>
              <a:rPr lang="en-US" dirty="0" err="1" smtClean="0"/>
              <a:t>imagen</a:t>
            </a:r>
            <a:r>
              <a:rPr lang="en-US" dirty="0" smtClean="0"/>
              <a:t> a </a:t>
            </a:r>
            <a:r>
              <a:rPr lang="en-US" dirty="0" err="1" smtClean="0"/>
              <a:t>mostrar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err="1" smtClean="0">
                <a:solidFill>
                  <a:srgbClr val="3366FF"/>
                </a:solidFill>
              </a:rPr>
              <a:t>Puedes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mostrar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ojos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en</a:t>
            </a:r>
            <a:r>
              <a:rPr lang="en-US" b="0" dirty="0" smtClean="0">
                <a:solidFill>
                  <a:srgbClr val="3366FF"/>
                </a:solidFill>
              </a:rPr>
              <a:t> la </a:t>
            </a:r>
            <a:r>
              <a:rPr lang="en-US" b="0" dirty="0" err="1" smtClean="0">
                <a:solidFill>
                  <a:srgbClr val="3366FF"/>
                </a:solidFill>
              </a:rPr>
              <a:t>pantalla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mientras</a:t>
            </a:r>
            <a:r>
              <a:rPr lang="en-US" b="0" dirty="0" smtClean="0">
                <a:solidFill>
                  <a:srgbClr val="3366FF"/>
                </a:solidFill>
              </a:rPr>
              <a:t> el robot se </a:t>
            </a:r>
            <a:r>
              <a:rPr lang="en-US" b="0" dirty="0" err="1" smtClean="0">
                <a:solidFill>
                  <a:srgbClr val="3366FF"/>
                </a:solidFill>
              </a:rPr>
              <a:t>mueve</a:t>
            </a:r>
            <a:r>
              <a:rPr lang="en-US" b="0" dirty="0" smtClean="0">
                <a:solidFill>
                  <a:srgbClr val="3366FF"/>
                </a:solidFill>
              </a:rPr>
              <a:t>? </a:t>
            </a:r>
            <a:r>
              <a:rPr lang="en-US" b="0" dirty="0" err="1" smtClean="0">
                <a:solidFill>
                  <a:srgbClr val="3366FF"/>
                </a:solidFill>
              </a:rPr>
              <a:t>Alterna</a:t>
            </a:r>
            <a:r>
              <a:rPr lang="en-US" b="0" dirty="0" smtClean="0">
                <a:solidFill>
                  <a:srgbClr val="3366FF"/>
                </a:solidFill>
              </a:rPr>
              <a:t> los </a:t>
            </a:r>
            <a:r>
              <a:rPr lang="en-US" b="0" dirty="0" err="1" smtClean="0">
                <a:solidFill>
                  <a:srgbClr val="3366FF"/>
                </a:solidFill>
              </a:rPr>
              <a:t>ojos</a:t>
            </a:r>
            <a:r>
              <a:rPr lang="en-US" b="0" dirty="0" smtClean="0">
                <a:solidFill>
                  <a:srgbClr val="3366FF"/>
                </a:solidFill>
              </a:rPr>
              <a:t> para </a:t>
            </a:r>
            <a:r>
              <a:rPr lang="en-US" b="0" dirty="0" err="1" smtClean="0">
                <a:solidFill>
                  <a:srgbClr val="3366FF"/>
                </a:solidFill>
              </a:rPr>
              <a:t>que</a:t>
            </a:r>
            <a:r>
              <a:rPr lang="en-US" b="0" dirty="0" smtClean="0">
                <a:solidFill>
                  <a:srgbClr val="3366FF"/>
                </a:solidFill>
              </a:rPr>
              <a:t> </a:t>
            </a:r>
            <a:r>
              <a:rPr lang="en-US" b="0" dirty="0" err="1" smtClean="0">
                <a:solidFill>
                  <a:srgbClr val="3366FF"/>
                </a:solidFill>
              </a:rPr>
              <a:t>miren</a:t>
            </a:r>
            <a:r>
              <a:rPr lang="en-US" b="0" dirty="0" smtClean="0">
                <a:solidFill>
                  <a:srgbClr val="3366FF"/>
                </a:solidFill>
              </a:rPr>
              <a:t> a la </a:t>
            </a:r>
            <a:r>
              <a:rPr lang="en-US" b="0" dirty="0" err="1" smtClean="0">
                <a:solidFill>
                  <a:srgbClr val="3366FF"/>
                </a:solidFill>
              </a:rPr>
              <a:t>izquierda</a:t>
            </a:r>
            <a:r>
              <a:rPr lang="en-US" b="0" dirty="0" smtClean="0">
                <a:solidFill>
                  <a:srgbClr val="3366FF"/>
                </a:solidFill>
              </a:rPr>
              <a:t> y a la </a:t>
            </a:r>
            <a:r>
              <a:rPr lang="en-US" b="0" dirty="0" err="1" smtClean="0">
                <a:solidFill>
                  <a:srgbClr val="3366FF"/>
                </a:solidFill>
              </a:rPr>
              <a:t>derecha</a:t>
            </a:r>
            <a:r>
              <a:rPr lang="en-US" b="0" dirty="0" smtClean="0">
                <a:solidFill>
                  <a:srgbClr val="3366FF"/>
                </a:solidFill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err="1" smtClean="0"/>
              <a:t>Usa</a:t>
            </a:r>
            <a:r>
              <a:rPr lang="en-US" b="0" dirty="0" smtClean="0"/>
              <a:t> el </a:t>
            </a:r>
            <a:r>
              <a:rPr lang="en-US" b="0" dirty="0" err="1" smtClean="0"/>
              <a:t>bloque</a:t>
            </a:r>
            <a:r>
              <a:rPr lang="en-US" b="0" dirty="0" smtClean="0"/>
              <a:t> </a:t>
            </a:r>
            <a:r>
              <a:rPr lang="en-US" b="0" dirty="0" err="1" smtClean="0"/>
              <a:t>pantalla</a:t>
            </a:r>
            <a:r>
              <a:rPr lang="en-US" b="0" dirty="0" smtClean="0"/>
              <a:t>, “Motor ENCENDIDO” y  </a:t>
            </a:r>
            <a:r>
              <a:rPr lang="en-US" b="0" dirty="0" err="1" smtClean="0"/>
              <a:t>bloque</a:t>
            </a:r>
            <a:r>
              <a:rPr lang="en-US" b="0" dirty="0" smtClean="0"/>
              <a:t> “ESPERAR”.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Modifica</a:t>
            </a:r>
            <a:r>
              <a:rPr lang="en-US" b="0" dirty="0" smtClean="0"/>
              <a:t> </a:t>
            </a:r>
            <a:r>
              <a:rPr lang="en-US" b="0" dirty="0" err="1" smtClean="0"/>
              <a:t>este</a:t>
            </a:r>
            <a:r>
              <a:rPr lang="en-US" b="0" dirty="0" smtClean="0"/>
              <a:t> </a:t>
            </a:r>
            <a:r>
              <a:rPr lang="en-US" b="0" dirty="0" err="1" smtClean="0"/>
              <a:t>desafio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desees</a:t>
            </a:r>
            <a:r>
              <a:rPr lang="en-US" b="0" dirty="0" smtClean="0"/>
              <a:t>!</a:t>
            </a:r>
            <a:endParaRPr lang="en-US" b="0" dirty="0"/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6337</TotalTime>
  <Words>626</Words>
  <Application>Microsoft Office PowerPoint</Application>
  <PresentationFormat>On-screen Show (4:3)</PresentationFormat>
  <Paragraphs>108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Essential</vt:lpstr>
      <vt:lpstr>Custom Design</vt:lpstr>
      <vt:lpstr>LECCION DE PROGRAMACION EV3 PARA PRInCIPIANTES</vt:lpstr>
      <vt:lpstr>OBJETIVOS DE ESTA LECCION</vt:lpstr>
      <vt:lpstr>Bloque pantalla</vt:lpstr>
      <vt:lpstr>MAS sobre el bloque de pantalla</vt:lpstr>
      <vt:lpstr>Mostrando Texto en modo ”Grid”</vt:lpstr>
      <vt:lpstr>Desafio bloque pantalla #1</vt:lpstr>
      <vt:lpstr>Solucion al desafio #1</vt:lpstr>
      <vt:lpstr>Mostrando una imagen en modo PIXEL</vt:lpstr>
      <vt:lpstr>Desafio bloque pantalla #2</vt:lpstr>
      <vt:lpstr>Solucion desafio #2</vt:lpstr>
      <vt:lpstr>Guia de DISCUSIONes</vt:lpstr>
      <vt:lpstr>reconocimientoS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Enrique</dc:creator>
  <cp:lastModifiedBy>Enrique</cp:lastModifiedBy>
  <cp:revision>10</cp:revision>
  <dcterms:created xsi:type="dcterms:W3CDTF">2014-08-07T02:19:13Z</dcterms:created>
  <dcterms:modified xsi:type="dcterms:W3CDTF">2015-04-27T03:02:42Z</dcterms:modified>
</cp:coreProperties>
</file>