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7"/>
  </p:notesMasterIdLst>
  <p:handoutMasterIdLst>
    <p:handoutMasterId r:id="rId8"/>
  </p:handoutMasterIdLst>
  <p:sldIdLst>
    <p:sldId id="408" r:id="rId3"/>
    <p:sldId id="412" r:id="rId4"/>
    <p:sldId id="411" r:id="rId5"/>
    <p:sldId id="41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8" autoAdjust="0"/>
    <p:restoredTop sz="95652" autoAdjust="0"/>
  </p:normalViewPr>
  <p:slideViewPr>
    <p:cSldViewPr snapToGrid="0" snapToObjects="1">
      <p:cViewPr>
        <p:scale>
          <a:sx n="105" d="100"/>
          <a:sy n="105" d="100"/>
        </p:scale>
        <p:origin x="-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0158" y="2687449"/>
            <a:ext cx="627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Como </a:t>
            </a:r>
            <a:r>
              <a:rPr lang="en-US" sz="2800" dirty="0" err="1" smtClean="0">
                <a:solidFill>
                  <a:srgbClr val="FF0000"/>
                </a:solidFill>
              </a:rPr>
              <a:t>usar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las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Lecciones</a:t>
            </a:r>
            <a:r>
              <a:rPr lang="en-US" sz="2800" dirty="0" smtClean="0">
                <a:solidFill>
                  <a:srgbClr val="FF0000"/>
                </a:solidFill>
              </a:rPr>
              <a:t> para el EV3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5" y="855473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dirty="0" smtClean="0"/>
              <a:t> un order para </a:t>
            </a:r>
            <a:r>
              <a:rPr lang="en-US" dirty="0" err="1" smtClean="0"/>
              <a:t>las</a:t>
            </a:r>
            <a:r>
              <a:rPr lang="en-US" dirty="0" smtClean="0"/>
              <a:t>  </a:t>
            </a:r>
            <a:r>
              <a:rPr lang="en-US" dirty="0" err="1" smtClean="0"/>
              <a:t>Lecciones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Lecciones</a:t>
            </a:r>
            <a:r>
              <a:rPr lang="en-US" u="sng" dirty="0" smtClean="0"/>
              <a:t> de </a:t>
            </a:r>
            <a:r>
              <a:rPr lang="en-US" u="sng" dirty="0" err="1" smtClean="0"/>
              <a:t>Principiantes</a:t>
            </a:r>
            <a:r>
              <a:rPr lang="en-US" dirty="0" smtClean="0"/>
              <a:t>: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te</a:t>
            </a:r>
            <a:r>
              <a:rPr lang="en-US" b="0" dirty="0" smtClean="0"/>
              <a:t> </a:t>
            </a:r>
            <a:r>
              <a:rPr lang="en-US" b="0" dirty="0" err="1" smtClean="0"/>
              <a:t>enseñarán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mover y </a:t>
            </a:r>
            <a:r>
              <a:rPr lang="en-US" b="0" dirty="0" err="1" smtClean="0"/>
              <a:t>girar</a:t>
            </a:r>
            <a:r>
              <a:rPr lang="en-US" b="0" dirty="0" smtClean="0"/>
              <a:t> el robot, </a:t>
            </a:r>
            <a:r>
              <a:rPr lang="en-US" b="0" dirty="0" err="1" smtClean="0"/>
              <a:t>usar</a:t>
            </a:r>
            <a:r>
              <a:rPr lang="en-US" b="0" dirty="0" smtClean="0"/>
              <a:t> los </a:t>
            </a:r>
            <a:r>
              <a:rPr lang="en-US" b="0" dirty="0" err="1" smtClean="0"/>
              <a:t>sensores</a:t>
            </a:r>
            <a:r>
              <a:rPr lang="en-US" b="0" dirty="0" smtClean="0"/>
              <a:t>, los loops y los </a:t>
            </a:r>
            <a:r>
              <a:rPr lang="en-US" b="0" dirty="0" err="1" smtClean="0"/>
              <a:t>interruptores</a:t>
            </a:r>
            <a:r>
              <a:rPr lang="en-US" b="0" dirty="0" smtClean="0"/>
              <a:t>. 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Lecciones</a:t>
            </a:r>
            <a:r>
              <a:rPr lang="en-US" u="sng" dirty="0" smtClean="0"/>
              <a:t> </a:t>
            </a:r>
            <a:r>
              <a:rPr lang="en-US" u="sng" dirty="0" err="1" smtClean="0"/>
              <a:t>Intermedias</a:t>
            </a:r>
            <a:r>
              <a:rPr lang="en-US" dirty="0" smtClean="0"/>
              <a:t>: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introducen</a:t>
            </a:r>
            <a:r>
              <a:rPr lang="en-US" b="0" dirty="0" smtClean="0"/>
              <a:t> </a:t>
            </a:r>
            <a:r>
              <a:rPr lang="en-US" b="0" dirty="0" err="1" smtClean="0"/>
              <a:t>conceptos</a:t>
            </a:r>
            <a:r>
              <a:rPr lang="en-US" b="0" dirty="0" smtClean="0"/>
              <a:t> de </a:t>
            </a:r>
            <a:r>
              <a:rPr lang="en-US" b="0" dirty="0" err="1" smtClean="0"/>
              <a:t>programación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avanzados</a:t>
            </a:r>
            <a:r>
              <a:rPr lang="en-US" b="0" dirty="0" smtClean="0"/>
              <a:t>, </a:t>
            </a:r>
            <a:r>
              <a:rPr lang="en-US" b="0" dirty="0" err="1" smtClean="0"/>
              <a:t>táles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Mis</a:t>
            </a:r>
            <a:r>
              <a:rPr lang="en-US" b="0" dirty="0" smtClean="0"/>
              <a:t> </a:t>
            </a:r>
            <a:r>
              <a:rPr lang="en-US" b="0" dirty="0" err="1" smtClean="0"/>
              <a:t>Bloques</a:t>
            </a:r>
            <a:r>
              <a:rPr lang="en-US" b="0" dirty="0" smtClean="0"/>
              <a:t>, variables, </a:t>
            </a:r>
            <a:r>
              <a:rPr lang="en-US" b="0" dirty="0" err="1" smtClean="0"/>
              <a:t>calibración</a:t>
            </a:r>
            <a:r>
              <a:rPr lang="en-US" b="0" dirty="0" smtClean="0"/>
              <a:t> y </a:t>
            </a:r>
            <a:r>
              <a:rPr lang="en-US" b="0" dirty="0" err="1" smtClean="0"/>
              <a:t>bloques</a:t>
            </a:r>
            <a:r>
              <a:rPr lang="en-US" b="0" dirty="0" smtClean="0"/>
              <a:t> de </a:t>
            </a:r>
            <a:r>
              <a:rPr lang="en-US" b="0" dirty="0" err="1" smtClean="0"/>
              <a:t>matemática</a:t>
            </a:r>
            <a:r>
              <a:rPr lang="en-US" b="0" dirty="0" smtClean="0"/>
              <a:t> y </a:t>
            </a:r>
            <a:r>
              <a:rPr lang="en-US" b="0" dirty="0" err="1" smtClean="0"/>
              <a:t>lógica</a:t>
            </a:r>
            <a:r>
              <a:rPr lang="en-US" b="0" dirty="0" smtClean="0"/>
              <a:t>. 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Lecciones</a:t>
            </a:r>
            <a:r>
              <a:rPr lang="en-US" u="sng" dirty="0" smtClean="0"/>
              <a:t> </a:t>
            </a:r>
            <a:r>
              <a:rPr lang="en-US" u="sng" dirty="0" err="1" smtClean="0"/>
              <a:t>Avanzadas</a:t>
            </a:r>
            <a:r>
              <a:rPr lang="en-US" dirty="0" smtClean="0"/>
              <a:t>: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asumen</a:t>
            </a:r>
            <a:r>
              <a:rPr lang="en-US" b="0" dirty="0" smtClean="0"/>
              <a:t> </a:t>
            </a:r>
            <a:r>
              <a:rPr lang="en-US" b="0" dirty="0" err="1" smtClean="0"/>
              <a:t>proficiencia</a:t>
            </a:r>
            <a:r>
              <a:rPr lang="en-US" b="0" dirty="0" smtClean="0"/>
              <a:t> </a:t>
            </a:r>
            <a:r>
              <a:rPr lang="en-US" b="0" dirty="0" err="1" smtClean="0"/>
              <a:t>usando</a:t>
            </a:r>
            <a:r>
              <a:rPr lang="en-US" b="0" dirty="0" smtClean="0"/>
              <a:t> </a:t>
            </a:r>
            <a:r>
              <a:rPr lang="en-US" b="0" dirty="0" err="1" smtClean="0"/>
              <a:t>todos</a:t>
            </a:r>
            <a:r>
              <a:rPr lang="en-US" b="0" dirty="0" smtClean="0"/>
              <a:t> los </a:t>
            </a:r>
            <a:r>
              <a:rPr lang="en-US" b="0" dirty="0" err="1" smtClean="0"/>
              <a:t>bloques</a:t>
            </a:r>
            <a:r>
              <a:rPr lang="en-US" b="0" dirty="0" smtClean="0"/>
              <a:t> del EV3</a:t>
            </a:r>
            <a:r>
              <a:rPr lang="en-US" b="0" dirty="0" smtClean="0"/>
              <a:t>. Las </a:t>
            </a:r>
            <a:r>
              <a:rPr lang="en-US" b="0" dirty="0" err="1" smtClean="0"/>
              <a:t>lecciones</a:t>
            </a:r>
            <a:r>
              <a:rPr lang="en-US" b="0" dirty="0" smtClean="0"/>
              <a:t> </a:t>
            </a:r>
            <a:r>
              <a:rPr lang="en-US" b="0" dirty="0" err="1" smtClean="0"/>
              <a:t>avanzadas</a:t>
            </a:r>
            <a:r>
              <a:rPr lang="en-US" b="0" dirty="0" smtClean="0"/>
              <a:t> </a:t>
            </a:r>
            <a:r>
              <a:rPr lang="en-US" b="0" dirty="0" err="1" smtClean="0"/>
              <a:t>te</a:t>
            </a:r>
            <a:r>
              <a:rPr lang="en-US" b="0" dirty="0" smtClean="0"/>
              <a:t> </a:t>
            </a:r>
            <a:r>
              <a:rPr lang="en-US" b="0" dirty="0" err="1" smtClean="0"/>
              <a:t>enseñarán</a:t>
            </a:r>
            <a:r>
              <a:rPr lang="en-US" b="0" dirty="0" smtClean="0"/>
              <a:t> </a:t>
            </a:r>
            <a:r>
              <a:rPr lang="en-US" b="0" dirty="0" err="1" smtClean="0"/>
              <a:t>método</a:t>
            </a:r>
            <a:r>
              <a:rPr lang="en-US" b="0" dirty="0" err="1" smtClean="0"/>
              <a:t>s</a:t>
            </a:r>
            <a:r>
              <a:rPr lang="en-US" b="0" dirty="0" smtClean="0"/>
              <a:t> y </a:t>
            </a:r>
            <a:r>
              <a:rPr lang="en-US" b="0" dirty="0" err="1" smtClean="0"/>
              <a:t>programas</a:t>
            </a:r>
            <a:r>
              <a:rPr lang="en-US" b="0" dirty="0" smtClean="0"/>
              <a:t> </a:t>
            </a:r>
            <a:r>
              <a:rPr lang="en-US" b="0" dirty="0" err="1" smtClean="0"/>
              <a:t>más</a:t>
            </a:r>
            <a:r>
              <a:rPr lang="en-US" b="0" dirty="0" smtClean="0"/>
              <a:t> </a:t>
            </a:r>
            <a:r>
              <a:rPr lang="en-US" b="0" dirty="0" err="1" smtClean="0"/>
              <a:t>sofisticados</a:t>
            </a:r>
            <a:r>
              <a:rPr lang="en-US" b="0" dirty="0"/>
              <a:t>,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sistemas</a:t>
            </a:r>
            <a:r>
              <a:rPr lang="en-US" b="0" dirty="0" smtClean="0"/>
              <a:t> de </a:t>
            </a:r>
            <a:r>
              <a:rPr lang="en-US" b="0" dirty="0" err="1" smtClean="0"/>
              <a:t>menú</a:t>
            </a:r>
            <a:r>
              <a:rPr lang="en-US" b="0" dirty="0" smtClean="0"/>
              <a:t>,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línea</a:t>
            </a:r>
            <a:r>
              <a:rPr lang="en-US" b="0" dirty="0" smtClean="0"/>
              <a:t> </a:t>
            </a:r>
            <a:r>
              <a:rPr lang="en-US" b="0" dirty="0" err="1" smtClean="0"/>
              <a:t>proporcionales</a:t>
            </a:r>
            <a:r>
              <a:rPr lang="en-US" b="0" dirty="0" smtClean="0"/>
              <a:t>, </a:t>
            </a:r>
            <a:r>
              <a:rPr lang="en-US" b="0" dirty="0" err="1" smtClean="0"/>
              <a:t>alineamiento</a:t>
            </a:r>
            <a:r>
              <a:rPr lang="en-US" b="0" dirty="0" smtClean="0"/>
              <a:t>, y </a:t>
            </a:r>
            <a:r>
              <a:rPr lang="en-US" b="0" dirty="0" err="1" smtClean="0"/>
              <a:t>técnicas</a:t>
            </a:r>
            <a:r>
              <a:rPr lang="en-US" b="0" dirty="0" smtClean="0"/>
              <a:t> de control de </a:t>
            </a:r>
            <a:r>
              <a:rPr lang="en-US" b="0" dirty="0" err="1" smtClean="0"/>
              <a:t>motores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Las </a:t>
            </a:r>
            <a:r>
              <a:rPr lang="en-US" b="0" dirty="0" err="1" smtClean="0"/>
              <a:t>lecciones</a:t>
            </a:r>
            <a:r>
              <a:rPr lang="en-US" b="0" dirty="0" smtClean="0"/>
              <a:t> de </a:t>
            </a:r>
            <a:r>
              <a:rPr lang="en-US" b="0" dirty="0" err="1" smtClean="0"/>
              <a:t>principiantes</a:t>
            </a:r>
            <a:r>
              <a:rPr lang="en-US" b="0" dirty="0" smtClean="0"/>
              <a:t> </a:t>
            </a:r>
            <a:r>
              <a:rPr lang="en-US" b="0" dirty="0" err="1" smtClean="0"/>
              <a:t>están</a:t>
            </a:r>
            <a:r>
              <a:rPr lang="en-US" b="0" dirty="0" smtClean="0"/>
              <a:t> </a:t>
            </a:r>
            <a:r>
              <a:rPr lang="en-US" b="0" dirty="0" err="1" smtClean="0"/>
              <a:t>diseñadas</a:t>
            </a:r>
            <a:r>
              <a:rPr lang="en-US" b="0" dirty="0" smtClean="0"/>
              <a:t> a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seguidas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órden</a:t>
            </a:r>
            <a:r>
              <a:rPr lang="en-US" b="0" dirty="0" smtClean="0"/>
              <a:t>. Las </a:t>
            </a:r>
            <a:r>
              <a:rPr lang="en-US" b="0" dirty="0" err="1" smtClean="0"/>
              <a:t>otras</a:t>
            </a:r>
            <a:r>
              <a:rPr lang="en-US" b="0" dirty="0" smtClean="0"/>
              <a:t> </a:t>
            </a:r>
            <a:r>
              <a:rPr lang="en-US" b="0" dirty="0" err="1" smtClean="0"/>
              <a:t>lecciones</a:t>
            </a:r>
            <a:r>
              <a:rPr lang="en-US" b="0" dirty="0" smtClean="0"/>
              <a:t> </a:t>
            </a:r>
            <a:r>
              <a:rPr lang="en-US" b="0" dirty="0" err="1" smtClean="0"/>
              <a:t>podrán</a:t>
            </a:r>
            <a:r>
              <a:rPr lang="en-US" b="0" dirty="0" smtClean="0"/>
              <a:t>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tomadas</a:t>
            </a:r>
            <a:r>
              <a:rPr lang="en-US" b="0" dirty="0" smtClean="0"/>
              <a:t> </a:t>
            </a:r>
            <a:r>
              <a:rPr lang="en-US" b="0" dirty="0" err="1" smtClean="0"/>
              <a:t>en</a:t>
            </a:r>
            <a:r>
              <a:rPr lang="en-US" b="0" dirty="0" smtClean="0"/>
              <a:t> </a:t>
            </a:r>
            <a:r>
              <a:rPr lang="en-US" b="0" dirty="0" err="1" smtClean="0"/>
              <a:t>cualquier</a:t>
            </a:r>
            <a:r>
              <a:rPr lang="en-US" b="0" dirty="0" smtClean="0"/>
              <a:t> </a:t>
            </a:r>
            <a:r>
              <a:rPr lang="en-US" b="0" dirty="0" err="1" smtClean="0"/>
              <a:t>órden</a:t>
            </a:r>
            <a:r>
              <a:rPr lang="en-US" b="0" dirty="0"/>
              <a:t> </a:t>
            </a:r>
            <a:r>
              <a:rPr lang="en-US" b="0" dirty="0" smtClean="0"/>
              <a:t>- </a:t>
            </a:r>
            <a:r>
              <a:rPr lang="en-US" b="0" dirty="0" smtClean="0"/>
              <a:t> pre-</a:t>
            </a:r>
            <a:r>
              <a:rPr lang="en-US" b="0" dirty="0" err="1" smtClean="0"/>
              <a:t>requisitos</a:t>
            </a:r>
            <a:r>
              <a:rPr lang="en-US" b="0" dirty="0" smtClean="0"/>
              <a:t> para </a:t>
            </a:r>
            <a:r>
              <a:rPr lang="en-US" b="0" dirty="0" err="1" smtClean="0"/>
              <a:t>estas</a:t>
            </a:r>
            <a:r>
              <a:rPr lang="en-US" b="0" dirty="0" smtClean="0"/>
              <a:t> </a:t>
            </a:r>
            <a:r>
              <a:rPr lang="en-US" b="0" dirty="0" err="1" smtClean="0"/>
              <a:t>serán</a:t>
            </a:r>
            <a:r>
              <a:rPr lang="en-US" b="0" dirty="0" smtClean="0"/>
              <a:t> </a:t>
            </a:r>
            <a:r>
              <a:rPr lang="en-US" b="0" dirty="0" err="1" smtClean="0"/>
              <a:t>mencionados</a:t>
            </a:r>
            <a:r>
              <a:rPr lang="en-US" b="0" dirty="0" smtClean="0"/>
              <a:t> </a:t>
            </a:r>
            <a:r>
              <a:rPr lang="en-US" b="0" dirty="0" err="1" smtClean="0"/>
              <a:t>cuando</a:t>
            </a:r>
            <a:r>
              <a:rPr lang="en-US" b="0" dirty="0" smtClean="0"/>
              <a:t> sea </a:t>
            </a:r>
            <a:r>
              <a:rPr lang="en-US" b="0" dirty="0" err="1" smtClean="0"/>
              <a:t>necesario</a:t>
            </a:r>
            <a:r>
              <a:rPr lang="en-US" b="0" dirty="0" smtClean="0"/>
              <a:t>.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Leccion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lección</a:t>
            </a:r>
            <a:r>
              <a:rPr lang="en-US" dirty="0" smtClean="0"/>
              <a:t> </a:t>
            </a:r>
            <a:r>
              <a:rPr lang="en-US" dirty="0" err="1" smtClean="0"/>
              <a:t>comienza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objetivos</a:t>
            </a:r>
            <a:r>
              <a:rPr lang="en-US" dirty="0" smtClean="0"/>
              <a:t>, y </a:t>
            </a:r>
            <a:r>
              <a:rPr lang="en-US" dirty="0" err="1" smtClean="0"/>
              <a:t>termina</a:t>
            </a:r>
            <a:r>
              <a:rPr lang="en-US" dirty="0" smtClean="0"/>
              <a:t> con un </a:t>
            </a:r>
            <a:r>
              <a:rPr lang="en-US" dirty="0" err="1" smtClean="0"/>
              <a:t>desafio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r>
              <a:rPr lang="en-US" dirty="0" smtClean="0"/>
              <a:t> de </a:t>
            </a:r>
            <a:r>
              <a:rPr lang="en-US" dirty="0" err="1" smtClean="0"/>
              <a:t>discusiones</a:t>
            </a:r>
            <a:r>
              <a:rPr lang="en-US" dirty="0" smtClean="0"/>
              <a:t> se </a:t>
            </a:r>
            <a:r>
              <a:rPr lang="en-US" dirty="0" err="1" smtClean="0"/>
              <a:t>incluye</a:t>
            </a:r>
            <a:r>
              <a:rPr lang="en-US" dirty="0" smtClean="0"/>
              <a:t> </a:t>
            </a:r>
            <a:r>
              <a:rPr lang="en-US" dirty="0" err="1" smtClean="0"/>
              <a:t>después</a:t>
            </a:r>
            <a:r>
              <a:rPr lang="en-US" dirty="0" smtClean="0"/>
              <a:t> del </a:t>
            </a:r>
            <a:r>
              <a:rPr lang="en-US" dirty="0" err="1" smtClean="0"/>
              <a:t>desafio</a:t>
            </a:r>
            <a:r>
              <a:rPr lang="en-US" dirty="0" smtClean="0"/>
              <a:t>.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ayudará</a:t>
            </a:r>
            <a:r>
              <a:rPr lang="en-US" dirty="0" smtClean="0"/>
              <a:t> a la </a:t>
            </a:r>
            <a:r>
              <a:rPr lang="en-US" dirty="0" err="1" smtClean="0"/>
              <a:t>comprensión</a:t>
            </a:r>
            <a:r>
              <a:rPr lang="en-US" dirty="0" smtClean="0"/>
              <a:t> de los </a:t>
            </a:r>
            <a:r>
              <a:rPr lang="en-US" dirty="0" err="1" smtClean="0"/>
              <a:t>objetivos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lecciones</a:t>
            </a:r>
            <a:r>
              <a:rPr lang="en-US" dirty="0" smtClean="0"/>
              <a:t> </a:t>
            </a:r>
            <a:r>
              <a:rPr lang="en-US" dirty="0" err="1" smtClean="0"/>
              <a:t>requieren</a:t>
            </a:r>
            <a:r>
              <a:rPr lang="en-US" dirty="0" smtClean="0"/>
              <a:t> </a:t>
            </a:r>
            <a:r>
              <a:rPr lang="en-US" dirty="0" err="1" smtClean="0"/>
              <a:t>planillas</a:t>
            </a:r>
            <a:r>
              <a:rPr lang="en-US" dirty="0" smtClean="0"/>
              <a:t> para los </a:t>
            </a:r>
            <a:r>
              <a:rPr lang="en-US" dirty="0" err="1" smtClean="0"/>
              <a:t>estudiantes</a:t>
            </a:r>
            <a:r>
              <a:rPr lang="en-US" dirty="0" smtClean="0"/>
              <a:t>.  </a:t>
            </a:r>
            <a:r>
              <a:rPr lang="en-US" dirty="0" err="1" smtClean="0"/>
              <a:t>Añadiremos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sea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Temas</a:t>
            </a:r>
            <a:r>
              <a:rPr lang="en-US" dirty="0" smtClean="0"/>
              <a:t> </a:t>
            </a:r>
            <a:r>
              <a:rPr lang="en-US" dirty="0" err="1" smtClean="0"/>
              <a:t>habiles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Marzo</a:t>
            </a:r>
            <a:r>
              <a:rPr lang="en-US" dirty="0" smtClean="0"/>
              <a:t> </a:t>
            </a:r>
            <a:r>
              <a:rPr lang="en-US" dirty="0" smtClean="0"/>
              <a:t>1, 2015)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9688"/>
              </p:ext>
            </p:extLst>
          </p:nvPr>
        </p:nvGraphicFramePr>
        <p:xfrm>
          <a:off x="457200" y="1752600"/>
          <a:ext cx="8245476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8492"/>
                <a:gridCol w="2748492"/>
                <a:gridCol w="2748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Principiantes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órden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Intermedios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Avanzados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Introducción</a:t>
                      </a:r>
                      <a:r>
                        <a:rPr lang="en-US" sz="1600" dirty="0" smtClean="0"/>
                        <a:t> al  </a:t>
                      </a:r>
                      <a:r>
                        <a:rPr lang="en-US" sz="1600" dirty="0" err="1" smtClean="0"/>
                        <a:t>Bloque</a:t>
                      </a:r>
                      <a:r>
                        <a:rPr lang="en-US" sz="1600" dirty="0" smtClean="0"/>
                        <a:t> EV3 y </a:t>
                      </a:r>
                      <a:r>
                        <a:rPr lang="en-US" sz="1600" dirty="0" err="1" smtClean="0"/>
                        <a:t>su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Software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Movimientos</a:t>
                      </a:r>
                      <a:r>
                        <a:rPr lang="en-US" sz="1600" dirty="0" smtClean="0"/>
                        <a:t> Rectos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Giros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Texto</a:t>
                      </a:r>
                      <a:r>
                        <a:rPr lang="en-US" sz="1600" baseline="0" dirty="0" smtClean="0"/>
                        <a:t> y </a:t>
                      </a:r>
                      <a:r>
                        <a:rPr lang="en-US" sz="1600" baseline="0" dirty="0" err="1" smtClean="0"/>
                        <a:t>Gráficos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</a:t>
                      </a:r>
                      <a:r>
                        <a:rPr lang="en-US" sz="1600" baseline="0" dirty="0" err="1" smtClean="0"/>
                        <a:t>Táctil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de Color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Loops (</a:t>
                      </a:r>
                      <a:r>
                        <a:rPr lang="en-US" sz="1600" baseline="0" dirty="0" err="1" smtClean="0"/>
                        <a:t>bucles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Interruptores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</a:t>
                      </a:r>
                      <a:r>
                        <a:rPr lang="en-US" sz="1600" baseline="0" dirty="0" err="1" smtClean="0"/>
                        <a:t>Ultrasónico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Seguidor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Línea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Básico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Secuenciador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Básico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Desafio</a:t>
                      </a:r>
                      <a:r>
                        <a:rPr lang="en-US" sz="1600" baseline="0" dirty="0" smtClean="0"/>
                        <a:t> Final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Mis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Bloques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Salidas</a:t>
                      </a:r>
                      <a:r>
                        <a:rPr lang="en-US" sz="1600" dirty="0" smtClean="0"/>
                        <a:t>/Entradas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Mis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Bloques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Movimiento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Mis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Bloques</a:t>
                      </a:r>
                      <a:r>
                        <a:rPr lang="en-US" sz="1600" baseline="0" dirty="0" smtClean="0"/>
                        <a:t>: </a:t>
                      </a:r>
                      <a:r>
                        <a:rPr lang="en-US" sz="1600" baseline="0" dirty="0" err="1" smtClean="0"/>
                        <a:t>Girar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Mis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Bloques</a:t>
                      </a:r>
                      <a:r>
                        <a:rPr lang="en-US" sz="1600" dirty="0" smtClean="0"/>
                        <a:t>: </a:t>
                      </a:r>
                      <a:r>
                        <a:rPr lang="en-US" sz="1600" dirty="0" err="1" smtClean="0"/>
                        <a:t>Seguidor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Línea</a:t>
                      </a:r>
                      <a:r>
                        <a:rPr lang="en-US" sz="1600" baseline="0" dirty="0" smtClean="0"/>
                        <a:t> de Color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Depuración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Bloques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Movimiento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Confiabilidad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Sistema </a:t>
                      </a:r>
                      <a:r>
                        <a:rPr lang="en-US" sz="1600" baseline="0" dirty="0" err="1" smtClean="0"/>
                        <a:t>Intermedio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Menú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Calibración</a:t>
                      </a:r>
                      <a:r>
                        <a:rPr lang="en-US" sz="1600" baseline="0" dirty="0" smtClean="0"/>
                        <a:t> de Sensor de Color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Flujo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Programa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Paralelo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Sincronización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Flujo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Paralelo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Control </a:t>
                      </a:r>
                      <a:r>
                        <a:rPr lang="en-US" sz="1600" baseline="0" dirty="0" err="1" smtClean="0"/>
                        <a:t>Proporcional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Seguidor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Proporcional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Línea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Giroscopios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Giros</a:t>
                      </a:r>
                      <a:r>
                        <a:rPr lang="en-US" sz="1600" baseline="0" dirty="0" smtClean="0"/>
                        <a:t> con </a:t>
                      </a:r>
                      <a:r>
                        <a:rPr lang="en-US" sz="1600" baseline="0" dirty="0" err="1" smtClean="0"/>
                        <a:t>giroscopio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Cuadrando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Líneas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Cuadración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Alterna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Detección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Estancamiento</a:t>
                      </a:r>
                      <a:r>
                        <a:rPr lang="en-US" sz="1600" baseline="0" dirty="0" smtClean="0"/>
                        <a:t> de Motor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Sistema de </a:t>
                      </a:r>
                      <a:r>
                        <a:rPr lang="en-US" sz="1600" baseline="0" dirty="0" err="1" smtClean="0"/>
                        <a:t>Menú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Sensores</a:t>
                      </a:r>
                      <a:r>
                        <a:rPr lang="en-US" sz="1600" baseline="0" dirty="0" smtClean="0"/>
                        <a:t> de Luz NXT </a:t>
                      </a:r>
                      <a:r>
                        <a:rPr lang="en-US" sz="1600" baseline="0" dirty="0" err="1" smtClean="0"/>
                        <a:t>en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EV3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6306</TotalTime>
  <Words>345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Essential</vt:lpstr>
      <vt:lpstr>Custom Design</vt:lpstr>
      <vt:lpstr>PowerPoint Presentation</vt:lpstr>
      <vt:lpstr>Existe un order para las  Lecciones?</vt:lpstr>
      <vt:lpstr>Estructura de una Leccion</vt:lpstr>
      <vt:lpstr>Temas habiles  (Marzo 1, 2015)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</dc:creator>
  <cp:lastModifiedBy>Enrique</cp:lastModifiedBy>
  <cp:revision>4</cp:revision>
  <dcterms:created xsi:type="dcterms:W3CDTF">2014-08-07T02:19:13Z</dcterms:created>
  <dcterms:modified xsi:type="dcterms:W3CDTF">2015-04-30T03:06:45Z</dcterms:modified>
</cp:coreProperties>
</file>