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>
        <p:scale>
          <a:sx n="105" d="100"/>
          <a:sy n="105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LECCION DE PROGRAMACION</a:t>
            </a:r>
            <a:br>
              <a:rPr lang="en-US" sz="3200" dirty="0"/>
            </a:br>
            <a:r>
              <a:rPr lang="en-US" sz="3200" dirty="0"/>
              <a:t>EV3 PARA </a:t>
            </a:r>
            <a:r>
              <a:rPr lang="en-US" sz="3200" dirty="0" err="1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Por</a:t>
            </a:r>
            <a:r>
              <a:rPr lang="en-US" sz="280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613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Interruptores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seleccione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interuptor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BloQUE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INTERRUPTOR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Interrogando</a:t>
            </a:r>
            <a:r>
              <a:rPr lang="en-US" dirty="0" smtClean="0"/>
              <a:t> al robot y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dependiendo</a:t>
            </a:r>
            <a:r>
              <a:rPr lang="en-US" dirty="0" smtClean="0"/>
              <a:t> de la </a:t>
            </a:r>
            <a:r>
              <a:rPr lang="en-US" dirty="0" err="1" smtClean="0"/>
              <a:t>respuesta</a:t>
            </a:r>
            <a:endParaRPr lang="en-US" dirty="0" smtClean="0"/>
          </a:p>
          <a:p>
            <a:pPr lvl="1"/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Vé</a:t>
            </a:r>
            <a:r>
              <a:rPr lang="en-US" dirty="0" smtClean="0"/>
              <a:t> el robot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? O no la </a:t>
            </a:r>
            <a:r>
              <a:rPr lang="en-US" dirty="0" err="1" smtClean="0"/>
              <a:t>vé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Practicamente</a:t>
            </a:r>
            <a:r>
              <a:rPr lang="en-US" dirty="0" smtClean="0"/>
              <a:t> un </a:t>
            </a:r>
            <a:r>
              <a:rPr lang="en-US" dirty="0" err="1" smtClean="0"/>
              <a:t>pregunta</a:t>
            </a:r>
            <a:r>
              <a:rPr lang="en-US" dirty="0" smtClean="0"/>
              <a:t> con </a:t>
            </a:r>
            <a:r>
              <a:rPr lang="en-US" dirty="0" err="1" smtClean="0"/>
              <a:t>respuesta</a:t>
            </a:r>
            <a:r>
              <a:rPr lang="en-US" dirty="0" smtClean="0"/>
              <a:t> SI/NO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interruptor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la </a:t>
            </a:r>
            <a:r>
              <a:rPr lang="en-US" dirty="0" err="1" smtClean="0"/>
              <a:t>pestaña</a:t>
            </a:r>
            <a:r>
              <a:rPr lang="en-US" dirty="0" smtClean="0"/>
              <a:t> </a:t>
            </a:r>
            <a:r>
              <a:rPr lang="en-US" dirty="0" err="1" smtClean="0"/>
              <a:t>naranja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Pregunta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cuestión</a:t>
            </a:r>
            <a:r>
              <a:rPr lang="en-US" dirty="0" smtClean="0"/>
              <a:t>: </a:t>
            </a:r>
            <a:r>
              <a:rPr lang="en-US" dirty="0" err="1" smtClean="0"/>
              <a:t>fué</a:t>
            </a:r>
            <a:r>
              <a:rPr lang="en-US" dirty="0" smtClean="0"/>
              <a:t> </a:t>
            </a:r>
            <a:r>
              <a:rPr lang="en-US" dirty="0" err="1" smtClean="0"/>
              <a:t>tocado</a:t>
            </a:r>
            <a:r>
              <a:rPr lang="en-US" dirty="0" smtClean="0"/>
              <a:t> el sensor </a:t>
            </a:r>
            <a:r>
              <a:rPr lang="en-US" dirty="0" err="1" smtClean="0"/>
              <a:t>táctil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afirmativa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DESAFIO DE </a:t>
            </a:r>
            <a:r>
              <a:rPr lang="en-US" dirty="0" err="1" smtClean="0"/>
              <a:t>BloQUE</a:t>
            </a:r>
            <a:r>
              <a:rPr lang="en-US" dirty="0" smtClean="0"/>
              <a:t> INTERRUPTOR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905390" cy="510759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Desafio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Escribe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</a:t>
            </a:r>
            <a:r>
              <a:rPr lang="en-US" sz="2400" dirty="0" smtClean="0"/>
              <a:t> la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el sensor </a:t>
            </a:r>
            <a:r>
              <a:rPr lang="en-US" sz="2400" dirty="0" err="1" smtClean="0"/>
              <a:t>táctil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o no.  </a:t>
            </a:r>
          </a:p>
          <a:p>
            <a:r>
              <a:rPr lang="en-US" sz="2400" dirty="0" smtClean="0"/>
              <a:t>Si el sensor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</a:t>
            </a:r>
            <a:r>
              <a:rPr lang="en-US" sz="2400" dirty="0" err="1" smtClean="0"/>
              <a:t>tu</a:t>
            </a:r>
            <a:r>
              <a:rPr lang="en-US" sz="2400" dirty="0" smtClean="0"/>
              <a:t> EV3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feliz</a:t>
            </a:r>
            <a:r>
              <a:rPr lang="en-US" sz="2400" dirty="0" smtClean="0"/>
              <a:t>.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un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feliz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la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Si el sensor no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el EV3 </a:t>
            </a:r>
            <a:r>
              <a:rPr lang="en-US" sz="2400" dirty="0" err="1" smtClean="0"/>
              <a:t>está</a:t>
            </a:r>
            <a:r>
              <a:rPr lang="en-US" sz="2400" dirty="0" smtClean="0"/>
              <a:t> triste.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triste.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Recomendación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Necesitaras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, loops y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interruptores</a:t>
            </a:r>
            <a:r>
              <a:rPr lang="en-US" sz="2400" dirty="0" smtClean="0"/>
              <a:t>.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#1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745" y="5475637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9624" y="4431806"/>
            <a:ext cx="16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</a:t>
            </a:r>
            <a:r>
              <a:rPr lang="en-US" dirty="0" err="1" smtClean="0"/>
              <a:t>táctil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seleccionado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2745" y="3373280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interruptor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Puedes</a:t>
            </a:r>
            <a:r>
              <a:rPr lang="en-US" sz="3200" dirty="0" smtClean="0"/>
              <a:t> </a:t>
            </a:r>
            <a:r>
              <a:rPr lang="en-US" sz="3200" dirty="0" err="1" smtClean="0"/>
              <a:t>escribir</a:t>
            </a:r>
            <a:r>
              <a:rPr lang="en-US" sz="3200" dirty="0" smtClean="0"/>
              <a:t> un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coloca</a:t>
            </a:r>
            <a:r>
              <a:rPr lang="en-US" sz="3200" dirty="0" smtClean="0"/>
              <a:t> </a:t>
            </a:r>
            <a:r>
              <a:rPr lang="en-US" sz="3200" dirty="0" err="1" smtClean="0"/>
              <a:t>ojos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la </a:t>
            </a:r>
            <a:r>
              <a:rPr lang="en-US" sz="3200" dirty="0" err="1" smtClean="0"/>
              <a:t>pantalla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tocas</a:t>
            </a:r>
            <a:r>
              <a:rPr lang="en-US" sz="3200" dirty="0" smtClean="0"/>
              <a:t> el sensor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, y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triste </a:t>
            </a:r>
            <a:r>
              <a:rPr lang="en-US" sz="3200" dirty="0" err="1" smtClean="0"/>
              <a:t>si</a:t>
            </a:r>
            <a:r>
              <a:rPr lang="en-US" sz="3200" dirty="0" smtClean="0"/>
              <a:t> lo </a:t>
            </a:r>
            <a:r>
              <a:rPr lang="en-US" sz="3200" dirty="0" err="1" smtClean="0"/>
              <a:t>tocas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segunda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(y continua </a:t>
            </a:r>
            <a:r>
              <a:rPr lang="en-US" sz="3200" dirty="0" err="1" smtClean="0"/>
              <a:t>alternando</a:t>
            </a:r>
            <a:r>
              <a:rPr lang="en-US" sz="3200" dirty="0"/>
              <a:t> </a:t>
            </a:r>
            <a:r>
              <a:rPr lang="en-US" sz="3200" dirty="0" smtClean="0"/>
              <a:t>con </a:t>
            </a:r>
            <a:r>
              <a:rPr lang="en-US" sz="3200" dirty="0" err="1" smtClean="0"/>
              <a:t>cada</a:t>
            </a:r>
            <a:r>
              <a:rPr lang="en-US" sz="3200" dirty="0" smtClean="0"/>
              <a:t> toque del sensor)?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smtClean="0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lección</a:t>
            </a:r>
            <a:r>
              <a:rPr lang="en-US" sz="1800" dirty="0"/>
              <a:t> </a:t>
            </a:r>
            <a:r>
              <a:rPr lang="en-US" sz="1800" dirty="0" err="1"/>
              <a:t>fué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y Arvind </a:t>
            </a:r>
            <a:r>
              <a:rPr lang="en-US" sz="1800" dirty="0" err="1"/>
              <a:t>Seshan</a:t>
            </a:r>
            <a:r>
              <a:rPr lang="en-US" sz="1800" dirty="0"/>
              <a:t> de Droids Robotics.</a:t>
            </a:r>
          </a:p>
          <a:p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lecciones</a:t>
            </a:r>
            <a:r>
              <a:rPr lang="en-US" sz="1800" dirty="0"/>
              <a:t> se </a:t>
            </a:r>
            <a:r>
              <a:rPr lang="en-US" sz="1800" dirty="0" err="1"/>
              <a:t>encuentran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www.ev3lessons.com</a:t>
            </a:r>
          </a:p>
          <a:p>
            <a:r>
              <a:rPr lang="en-US" sz="1800" dirty="0"/>
              <a:t>Email de los </a:t>
            </a:r>
            <a:r>
              <a:rPr lang="en-US" sz="1800" dirty="0" err="1"/>
              <a:t>autores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6309</TotalTime>
  <Words>346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LECCION DE PROGRAMACION EV3 PARA PRInCIPIANTES</vt:lpstr>
      <vt:lpstr>OBJETIVOS DE ESTA LECCION</vt:lpstr>
      <vt:lpstr>BloQUE INTERRUPTOR</vt:lpstr>
      <vt:lpstr>DESAFIO DE BloQUE INTERRUPTOR #1</vt:lpstr>
      <vt:lpstr>SOLUTIcion al desafio #1</vt:lpstr>
      <vt:lpstr>Desafio de bloque interruptor #2</vt:lpstr>
      <vt:lpstr>Solucion al desafio #2</vt:lpstr>
      <vt:lpstr>reconocimientoS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Enrique</cp:lastModifiedBy>
  <cp:revision>5</cp:revision>
  <dcterms:created xsi:type="dcterms:W3CDTF">2014-08-07T02:19:13Z</dcterms:created>
  <dcterms:modified xsi:type="dcterms:W3CDTF">2015-04-30T02:32:44Z</dcterms:modified>
</cp:coreProperties>
</file>