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2" r:id="rId5"/>
    <p:sldId id="263" r:id="rId6"/>
    <p:sldId id="259" r:id="rId7"/>
    <p:sldId id="260" r:id="rId8"/>
    <p:sldId id="258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796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97EB-CE9B-49D2-BFC7-9F8DD3849E7A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447361"/>
            <a:ext cx="630621" cy="359760"/>
          </a:xfrm>
        </p:spPr>
        <p:txBody>
          <a:bodyPr/>
          <a:lstStyle/>
          <a:p>
            <a:fld id="{B9D2C864-9362-43C7-A136-D9C41D93A96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4135414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45801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4131137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164" y="4834716"/>
            <a:ext cx="8574086" cy="129222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2CAF-1E83-42BB-975D-AE24B944543A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504E-44DA-4F1C-857D-76B6288E6881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738-AB44-4503-BA91-67252B235BB1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B193-6B0C-410F-9B49-8E651D486935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80A-12C6-41F8-96F6-509838651B69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9151-354D-4F78-B551-B7D6EFAA7C46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C240-BE3F-4360-A621-647F38FF302A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5B4-1C5B-45A0-9B98-5883C0047668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382688"/>
            <a:ext cx="630621" cy="359760"/>
          </a:xfrm>
        </p:spPr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1B9B-CCC1-4F42-B0DC-34115024956A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BCCC-C2FB-4871-ADD6-D47CF430FB65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1F1B-0F9B-4FAB-BBAA-D631CE29CBF3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8BF3-8BF8-4949-AABC-D5A19461479B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815-89AD-499C-938F-D3F3D672E96D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DDA2-9E2F-4307-B74B-997BDF366980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E56E-83AA-4857-B587-8B323F9778E9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B473220-67D7-40EC-8B05-2949CAC7A392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C8488CC-28E2-E346-A1DC-FD288857C05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Gevorderde les: </a:t>
            </a:r>
            <a:br>
              <a:rPr lang="nl-NL" sz="4800" dirty="0" smtClean="0"/>
            </a:br>
            <a:r>
              <a:rPr lang="nl-NL" sz="4800" dirty="0" smtClean="0"/>
              <a:t>Gevorderd menusysteem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335" y="5353065"/>
            <a:ext cx="7353914" cy="77387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Door Droids Robotics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 descr="88x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650" y="6408457"/>
            <a:ext cx="1117600" cy="393700"/>
          </a:xfrm>
          <a:prstGeom prst="rect">
            <a:avLst/>
          </a:prstGeom>
        </p:spPr>
      </p:pic>
      <p:pic>
        <p:nvPicPr>
          <p:cNvPr id="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9256" y="1221928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roidslogo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816" y="5041748"/>
            <a:ext cx="1085195" cy="10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781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Missie opeenvolging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ideeën in deze les kunnen je helpen om een missie opeenvolging te maken voor de FLL. Een opeenvolging is handig om:</a:t>
            </a:r>
          </a:p>
          <a:p>
            <a:pPr lvl="1"/>
            <a:r>
              <a:rPr lang="nl-NL" dirty="0" smtClean="0"/>
              <a:t>Missies over te slaan als je tijd te kort komt</a:t>
            </a:r>
          </a:p>
          <a:p>
            <a:pPr lvl="1"/>
            <a:r>
              <a:rPr lang="nl-NL" dirty="0" smtClean="0"/>
              <a:t>Een mislukte missie te herhalen</a:t>
            </a:r>
          </a:p>
          <a:p>
            <a:pPr lvl="1"/>
            <a:r>
              <a:rPr lang="nl-NL" dirty="0" smtClean="0"/>
              <a:t>Missies snel op te starten (snel te vinden)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34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0381" y="6385867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862971"/>
            <a:ext cx="8245474" cy="4963057"/>
          </a:xfrm>
        </p:spPr>
        <p:txBody>
          <a:bodyPr>
            <a:noAutofit/>
          </a:bodyPr>
          <a:lstStyle/>
          <a:p>
            <a:r>
              <a:rPr lang="en-US" dirty="0" err="1" smtClean="0"/>
              <a:t>Deze</a:t>
            </a:r>
            <a:r>
              <a:rPr lang="en-US" dirty="0" smtClean="0"/>
              <a:t> les is </a:t>
            </a:r>
            <a:r>
              <a:rPr lang="en-US" dirty="0" err="1" smtClean="0"/>
              <a:t>gemaakt</a:t>
            </a:r>
            <a:r>
              <a:rPr lang="en-US" dirty="0" smtClean="0"/>
              <a:t> door Sanjay en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 smtClean="0"/>
              <a:t>Seshan</a:t>
            </a:r>
            <a:r>
              <a:rPr lang="en-US" dirty="0" smtClean="0"/>
              <a:t> van Droids Robotics.</a:t>
            </a:r>
          </a:p>
          <a:p>
            <a:r>
              <a:rPr lang="en-US" dirty="0" smtClean="0"/>
              <a:t>Email: team@droidsrobotics.org</a:t>
            </a:r>
          </a:p>
          <a:p>
            <a:r>
              <a:rPr lang="en-US" dirty="0" smtClean="0"/>
              <a:t>Meer lessen op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nl-NL" dirty="0" smtClean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57199" y="5368674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2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8595" y="434754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60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903796"/>
            <a:ext cx="8574087" cy="271659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dirty="0" smtClean="0"/>
              <a:t>Learn how to create a menu that lets you select between actions</a:t>
            </a:r>
          </a:p>
          <a:p>
            <a:pPr marL="457200" indent="-457200">
              <a:buAutoNum type="arabicParenR"/>
            </a:pPr>
            <a:r>
              <a:rPr lang="en-US" dirty="0" smtClean="0"/>
              <a:t>Learn how to use your brick buttons as sensors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18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Waarom een menu?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903796"/>
            <a:ext cx="8574087" cy="2716590"/>
          </a:xfrm>
        </p:spPr>
        <p:txBody>
          <a:bodyPr>
            <a:normAutofit lnSpcReduction="10000"/>
          </a:bodyPr>
          <a:lstStyle/>
          <a:p>
            <a:r>
              <a:rPr lang="nl-NL" sz="2000" dirty="0" smtClean="0"/>
              <a:t>Een menu is een georganiseerde manier om makkelijk acties uit te voeren gebaseerd op de knop waar je op drukt.</a:t>
            </a:r>
          </a:p>
          <a:p>
            <a:r>
              <a:rPr lang="nl-NL" sz="2000" dirty="0" smtClean="0"/>
              <a:t>Je moet weten hoe je de knoppen op het EV3 blok (intelligente steen) als sensoren gebruikt en je moet weten hoe je weergave blokken gebruikt om een scherm menu te maken.</a:t>
            </a:r>
          </a:p>
          <a:p>
            <a:r>
              <a:rPr lang="nl-NL" sz="2000" dirty="0" smtClean="0"/>
              <a:t>Op de afbeelding, de acties zijn bewegingen – ga vooruit, achteruit, links en rechts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20141217_20495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482" t="8477" r="17778" b="11524"/>
          <a:stretch/>
        </p:blipFill>
        <p:spPr>
          <a:xfrm>
            <a:off x="2946399" y="4288071"/>
            <a:ext cx="3378201" cy="21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18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Nieuw hulpmiddel: gebruik de EV3 knoppen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762" y="5416334"/>
            <a:ext cx="5721048" cy="8284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 smtClean="0"/>
              <a:t>Wacht op “Knoppen intelligente steen” zorgt er voor dat het programma wacht totdat er op een knop wordt gedrukt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77"/>
          <a:stretch/>
        </p:blipFill>
        <p:spPr>
          <a:xfrm>
            <a:off x="437116" y="1598222"/>
            <a:ext cx="5887484" cy="38181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620762" y="4632476"/>
            <a:ext cx="725714" cy="616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1428" y="4170811"/>
            <a:ext cx="392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Gegevensverbinding zegt op welke knop er gedrukt is. Je kan op basis hiervan verschillende acties uitvoeren</a:t>
            </a:r>
            <a:endParaRPr lang="nl-NL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98876" y="3723883"/>
            <a:ext cx="1262743" cy="75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287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Hoofdlijnen/pseudocode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68" y="2133600"/>
            <a:ext cx="8574087" cy="399256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Laat de acties op het scherm zien zodat de gebruiker weet welke knop voor welke actie is.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Wacht totdat de gebruiker op een knop drukt.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Voer de actie uit gebaseerd op de knop waarop gedrukt is.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Ga terug naar 1</a:t>
            </a:r>
          </a:p>
          <a:p>
            <a:pPr>
              <a:buFont typeface="Arial"/>
              <a:buChar char="•"/>
            </a:pPr>
            <a:endParaRPr lang="en-US" dirty="0" smtClean="0">
              <a:solidFill>
                <a:srgbClr val="FF6600"/>
              </a:solidFill>
            </a:endParaRPr>
          </a:p>
          <a:p>
            <a:pPr>
              <a:buFont typeface="Arial"/>
              <a:buChar char="•"/>
            </a:pPr>
            <a:r>
              <a:rPr lang="nl-NL" dirty="0" smtClean="0">
                <a:solidFill>
                  <a:srgbClr val="FF6600"/>
                </a:solidFill>
              </a:rPr>
              <a:t>Probeer nu een menusysteem te maken met 4 acties gebaseerd op de hierboven genoemde hoofdlijnen. </a:t>
            </a:r>
          </a:p>
          <a:p>
            <a:pPr>
              <a:buFont typeface="Arial"/>
              <a:buChar char="•"/>
            </a:pPr>
            <a:r>
              <a:rPr lang="nl-NL" dirty="0" smtClean="0">
                <a:solidFill>
                  <a:schemeClr val="accent2"/>
                </a:solidFill>
              </a:rPr>
              <a:t>De volgende dia’s van deze presentatie laten zien hoe je dit kunt doen. Het is het beste als je het programma eerst zelf probeert te maken.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95906" y="4463143"/>
            <a:ext cx="8103808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8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Stap 1: Maak een “Leeg”menusysteem</a:t>
            </a:r>
            <a:endParaRPr lang="nl-NL" dirty="0"/>
          </a:p>
        </p:txBody>
      </p:sp>
      <p:pic>
        <p:nvPicPr>
          <p:cNvPr id="7" name="Content Placeholder 6" descr="Screenshot 2014-12-17 20.44.3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88" t="712" b="712"/>
          <a:stretch/>
        </p:blipFill>
        <p:spPr>
          <a:xfrm>
            <a:off x="270338" y="2133600"/>
            <a:ext cx="8587912" cy="41825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4476" y="2001278"/>
            <a:ext cx="54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Maak een menu systeem zonder code erin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311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4-12-17 20.4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256189"/>
            <a:ext cx="9144000" cy="4180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Stap 2: Voeg acties toe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18381" y="1886857"/>
            <a:ext cx="347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Voeg acties toe bij iedere keuze optie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6640" y="2627087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62450" y="3597106"/>
            <a:ext cx="182275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6640" y="4518742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85467" y="2133600"/>
            <a:ext cx="2372783" cy="4453467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6640" y="5488819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5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Stap 3a: Maak mijn blokken van de acties</a:t>
            </a:r>
            <a:endParaRPr lang="nl-NL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830444" y="3890127"/>
            <a:ext cx="7543801" cy="1929305"/>
          </a:xfrm>
        </p:spPr>
        <p:txBody>
          <a:bodyPr>
            <a:normAutofit/>
          </a:bodyPr>
          <a:lstStyle/>
          <a:p>
            <a:r>
              <a:rPr lang="nl-NL" dirty="0" smtClean="0"/>
              <a:t>Je moet een mijn blok bouwen van een lange set van acties </a:t>
            </a:r>
          </a:p>
          <a:p>
            <a:r>
              <a:rPr lang="nl-NL" dirty="0" smtClean="0"/>
              <a:t>Als je niet weet hoe je een mijn blok moet maken, kijk dan naar de gevorderde les over mijn blokken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882"/>
          <a:stretch/>
        </p:blipFill>
        <p:spPr>
          <a:xfrm>
            <a:off x="1042505" y="2030099"/>
            <a:ext cx="4513150" cy="1698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6261"/>
          <a:stretch/>
        </p:blipFill>
        <p:spPr>
          <a:xfrm>
            <a:off x="6858667" y="1966388"/>
            <a:ext cx="1226752" cy="1712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22231" y="2522598"/>
            <a:ext cx="928036" cy="748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8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shot 2014-12-17 21.0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284506"/>
            <a:ext cx="9144000" cy="4152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Stap 3b: Voeg acties toe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161" y="1886857"/>
            <a:ext cx="694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Er zijn mijn blokken gemaakt van ingewikkelde acties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7433732" y="1927982"/>
            <a:ext cx="1424517" cy="463381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71067" y="2154591"/>
            <a:ext cx="2472266" cy="639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85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506</Words>
  <Application>Microsoft Office PowerPoint</Application>
  <PresentationFormat>Diavoorstelling (4:3)</PresentationFormat>
  <Paragraphs>62</Paragraphs>
  <Slides>11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Spectrum</vt:lpstr>
      <vt:lpstr>Gevorderde les:  Gevorderd menusysteem</vt:lpstr>
      <vt:lpstr>Doelstellingen</vt:lpstr>
      <vt:lpstr>Waarom een menu?</vt:lpstr>
      <vt:lpstr>Nieuw hulpmiddel: gebruik de EV3 knoppen</vt:lpstr>
      <vt:lpstr>Hoofdlijnen/pseudocode</vt:lpstr>
      <vt:lpstr>Stap 1: Maak een “Leeg”menusysteem</vt:lpstr>
      <vt:lpstr>Stap 2: Voeg acties toe</vt:lpstr>
      <vt:lpstr>Stap 3a: Maak mijn blokken van de acties</vt:lpstr>
      <vt:lpstr>Stap 3b: Voeg acties toe</vt:lpstr>
      <vt:lpstr>Missie opeenvolging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Gevorderde les:  Menusysteem</dc:title>
  <dc:creator>Hulsen 2</dc:creator>
  <cp:lastModifiedBy>Hulsen 2</cp:lastModifiedBy>
  <cp:revision>9</cp:revision>
  <dcterms:created xsi:type="dcterms:W3CDTF">2014-11-29T19:53:57Z</dcterms:created>
  <dcterms:modified xsi:type="dcterms:W3CDTF">2015-04-30T19:15:10Z</dcterms:modified>
</cp:coreProperties>
</file>