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7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EAD-7273-4299-8617-D779C1AF605D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6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3E30-CF98-40AB-85FC-7D6F46FB2295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118-C02E-478F-9D5D-73E5D065F218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A03-100A-42AF-9475-9776DE381481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E3E7-D87D-43BD-9CC6-072E370A1959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4C20-ED42-42FE-A4A0-B797DA2E0B60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45E3-1207-4586-9B73-272AEFFFE157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84D3-3B6B-4944-9628-01AD656A06EC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6C8-7A9E-4396-952A-D9B8CD8B20E5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0AC78C-C58D-4293-8F48-B6FF939DD0A5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F01-442B-4E22-BB88-A6A75B3591A0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5D745-A5D0-46AA-AB5B-73F831CB1B75}" type="datetime1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66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openxmlformats.org/officeDocument/2006/relationships/image" Target="../media/image17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12" Type="http://schemas.openxmlformats.org/officeDocument/2006/relationships/image" Target="../media/image16.tiff"/><Relationship Id="rId2" Type="http://schemas.openxmlformats.org/officeDocument/2006/relationships/image" Target="../media/image6.tiff"/><Relationship Id="rId16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15.tiff"/><Relationship Id="rId5" Type="http://schemas.openxmlformats.org/officeDocument/2006/relationships/image" Target="../media/image9.tiff"/><Relationship Id="rId15" Type="http://schemas.openxmlformats.org/officeDocument/2006/relationships/image" Target="../media/image19.tiff"/><Relationship Id="rId10" Type="http://schemas.openxmlformats.org/officeDocument/2006/relationships/image" Target="../media/image14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Relationship Id="rId14" Type="http://schemas.openxmlformats.org/officeDocument/2006/relationships/image" Target="../media/image1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Cables de datos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0084" y="4374044"/>
            <a:ext cx="1700816" cy="10564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00" y="5570391"/>
            <a:ext cx="5278952" cy="7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Cables mas complejos: Interruptores</a:t>
            </a:r>
            <a:endParaRPr lang="es-MX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564" y="1524778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s-MX" dirty="0" smtClean="0">
                <a:solidFill>
                  <a:schemeClr val="accent1"/>
                </a:solidFill>
              </a:rPr>
              <a:t>Si quiere arrastrar cables fuera de un Interruptor, deberá cambiar el interruptor a Vista en Pestaña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accent1"/>
                </a:solidFill>
              </a:rPr>
              <a:t>A</a:t>
            </a:r>
            <a:endParaRPr lang="es-MX" sz="1400" b="1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7030A0"/>
                </a:solidFill>
              </a:rPr>
              <a:t>C</a:t>
            </a:r>
            <a:endParaRPr lang="es-MX" sz="1400" b="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7030A0"/>
                </a:solidFill>
              </a:rPr>
              <a:t>C</a:t>
            </a:r>
            <a:endParaRPr lang="es-MX" sz="14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B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564" y="3443585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srgbClr val="00B050"/>
              </a:solidFill>
            </a:endParaRPr>
          </a:p>
          <a:p>
            <a:r>
              <a:rPr lang="es-MX" dirty="0" smtClean="0">
                <a:solidFill>
                  <a:srgbClr val="00B050"/>
                </a:solidFill>
              </a:rPr>
              <a:t>B. Cuando cambie a Vista en Pestaña podrá arrastrar el cable de datos 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7030A0"/>
                </a:solidFill>
              </a:rPr>
              <a:t>C. Diferentes pestañas en el interruptor pueden conectarse al mismo cable</a:t>
            </a:r>
            <a:endParaRPr lang="es-MX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Cables mas </a:t>
            </a:r>
            <a:r>
              <a:rPr lang="es-MX" dirty="0" smtClean="0"/>
              <a:t>complejos: Bucles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es-MX" dirty="0" smtClean="0"/>
              <a:t>Puede conectar Cables de Datos dentro y fuera de un bucle, tal y como se muestra.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dirty="0" smtClean="0"/>
              <a:t>Note que el dato de salida del bucle solo será de la ultima iteración del mismo.</a:t>
            </a:r>
          </a:p>
          <a:p>
            <a:pPr marL="285750" indent="-285750">
              <a:buFont typeface="Arial" charset="0"/>
              <a:buChar char="•"/>
            </a:pPr>
            <a:r>
              <a:rPr lang="es-MX" dirty="0" smtClean="0"/>
              <a:t>En este ejemplo, el bucle activa dos veces el sensor de color. De cualquier forma, el cable de datos solo contendrá la segunda (y ultima) lectura y solo esa lectura será mostrada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752353" y="3483557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Va hacia el bucle</a:t>
            </a:r>
            <a:endParaRPr lang="es-MX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6126" y="3448018"/>
            <a:ext cx="821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Viene del bucle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3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64" y="345216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que son los Cables de Datos y como </a:t>
            </a:r>
            <a:r>
              <a:rPr lang="es-MX" dirty="0" err="1" smtClean="0"/>
              <a:t>uzarlos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Prerrequisitos: Bloques Pantalla, Sensor y Botones de Bloque EV3</a:t>
            </a:r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Cables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cable de datos permite tomar la salida de un bloque e introducirla en la entrada de otro bloque.</a:t>
            </a:r>
            <a:endParaRPr lang="es-MX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6745" y="4583187"/>
            <a:ext cx="101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Entrada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Salida</a:t>
            </a:r>
            <a:endParaRPr lang="es-MX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Cables de Datos</a:t>
            </a: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92045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79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74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Tipo</a:t>
                      </a:r>
                      <a:r>
                        <a:rPr lang="es-MX" baseline="0" noProof="0" dirty="0" smtClean="0"/>
                        <a:t> de dato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Entrada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Salida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Cable de Datos de Salida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33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Verdadero o Falso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75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Numero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30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87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from EV3 Help</a:t>
            </a:r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78156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Conversión Automática de Cables de Datos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3819"/>
              </p:ext>
            </p:extLst>
          </p:nvPr>
        </p:nvGraphicFramePr>
        <p:xfrm>
          <a:off x="376519" y="1730487"/>
          <a:ext cx="84481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13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Dato Original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Dato Convertido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Output/</a:t>
                      </a:r>
                      <a:r>
                        <a:rPr lang="es-MX" noProof="0" dirty="0" err="1" smtClean="0"/>
                        <a:t>Result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Falso = 0, Verdadero = 1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Falso =</a:t>
                      </a:r>
                      <a:r>
                        <a:rPr lang="es-MX" baseline="0" noProof="0" dirty="0" smtClean="0"/>
                        <a:t> “0”, Verdadero = “1”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con un elemento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Arreglo con un elemento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(0 o 1)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Texto</a:t>
                      </a:r>
                      <a:r>
                        <a:rPr lang="es-MX" baseline="0" noProof="0" dirty="0" smtClean="0"/>
                        <a:t> que representa un numero 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con un elemento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</a:t>
                      </a:r>
                      <a:r>
                        <a:rPr lang="es-MX" baseline="0" noProof="0" dirty="0" smtClean="0"/>
                        <a:t> </a:t>
                      </a:r>
                      <a:r>
                        <a:rPr lang="es-MX" noProof="0" dirty="0" smtClean="0"/>
                        <a:t>Lógico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Arreglo Numérico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Mismo tamaño de arreglo con valores de </a:t>
                      </a:r>
                      <a:r>
                        <a:rPr lang="es-MX" baseline="0" noProof="0" dirty="0" smtClean="0"/>
                        <a:t>0 o 1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Contenido de Ayuda EV3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376519" y="4869129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Estas conversiones son realizadas automáticamente en el programa. Por ejemplo, puede conectar un valor numérico (como el color que ve el sensor) a un valor de texto (en un bloque Pantalla).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crear un Cable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/>
          <a:lstStyle/>
          <a:p>
            <a:r>
              <a:rPr lang="es-MX" dirty="0" smtClean="0"/>
              <a:t>El bloque con la salida debe estar antes de el bloque con la entrada</a:t>
            </a:r>
          </a:p>
          <a:p>
            <a:r>
              <a:rPr lang="es-MX" dirty="0" smtClean="0"/>
              <a:t>El tipo de dato de entrada y salida deben ser iguales o convertibles (Consulte la tabla anterior)</a:t>
            </a:r>
            <a:endParaRPr lang="es-MX" dirty="0" smtClean="0">
              <a:sym typeface="Wingdings"/>
            </a:endParaRPr>
          </a:p>
          <a:p>
            <a:r>
              <a:rPr lang="es-MX" dirty="0" smtClean="0">
                <a:sym typeface="Wingdings"/>
              </a:rPr>
              <a:t>1. Haga </a:t>
            </a:r>
            <a:r>
              <a:rPr lang="es-MX" dirty="0" err="1" smtClean="0">
                <a:sym typeface="Wingdings"/>
              </a:rPr>
              <a:t>Click</a:t>
            </a:r>
            <a:r>
              <a:rPr lang="es-MX" dirty="0" smtClean="0">
                <a:sym typeface="Wingdings"/>
              </a:rPr>
              <a:t> en la salida del bloque</a:t>
            </a:r>
          </a:p>
          <a:p>
            <a:r>
              <a:rPr lang="es-MX" dirty="0" smtClean="0">
                <a:sym typeface="Wingdings"/>
              </a:rPr>
              <a:t>2. </a:t>
            </a:r>
            <a:r>
              <a:rPr lang="es-MX" dirty="0" smtClean="0">
                <a:sym typeface="Wingdings"/>
              </a:rPr>
              <a:t>Sostenga y arrastre el cable</a:t>
            </a:r>
            <a:r>
              <a:rPr lang="es-MX" dirty="0" smtClean="0">
                <a:sym typeface="Wingdings"/>
              </a:rPr>
              <a:t>.</a:t>
            </a:r>
          </a:p>
          <a:p>
            <a:r>
              <a:rPr lang="es-MX" dirty="0" smtClean="0">
                <a:sym typeface="Wingdings"/>
              </a:rPr>
              <a:t>3. Mueva el icono a la entrada correcta y suelte el Puntero.</a:t>
            </a:r>
            <a:endParaRPr lang="es-MX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86062" y="5964382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Imágenes de Ayuda EV3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3" y="4494588"/>
            <a:ext cx="3632328" cy="153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63" y="1403787"/>
            <a:ext cx="2564564" cy="2316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 smtClean="0"/>
              <a:t>Modo Conectado </a:t>
            </a:r>
            <a:r>
              <a:rPr lang="es-MX" sz="4400" dirty="0"/>
              <a:t>E</a:t>
            </a:r>
            <a:r>
              <a:rPr lang="es-MX" sz="4400" dirty="0" smtClean="0"/>
              <a:t>n </a:t>
            </a:r>
            <a:r>
              <a:rPr lang="es-MX" sz="4400" dirty="0"/>
              <a:t>B</a:t>
            </a:r>
            <a:r>
              <a:rPr lang="es-MX" sz="4400" dirty="0" smtClean="0"/>
              <a:t>loque Pantalla</a:t>
            </a:r>
            <a:endParaRPr lang="es-MX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es-MX" dirty="0" smtClean="0"/>
              <a:t>El bloque Pantalla puede ser usado en modo Conectado (</a:t>
            </a:r>
            <a:r>
              <a:rPr lang="es-MX" dirty="0" err="1" smtClean="0"/>
              <a:t>wired</a:t>
            </a:r>
            <a:r>
              <a:rPr lang="es-MX" dirty="0" smtClean="0"/>
              <a:t>) para mostrar</a:t>
            </a:r>
            <a:r>
              <a:rPr lang="es-MX" dirty="0" smtClean="0"/>
              <a:t> </a:t>
            </a:r>
            <a:r>
              <a:rPr lang="es-MX" dirty="0"/>
              <a:t>datos en la pantalla </a:t>
            </a:r>
            <a:r>
              <a:rPr lang="es-MX" dirty="0" smtClean="0"/>
              <a:t>provenientes de otro bloque.</a:t>
            </a:r>
          </a:p>
          <a:p>
            <a:r>
              <a:rPr lang="es-MX" dirty="0" smtClean="0"/>
              <a:t>Para el desafío, deberá mostrar números en la pantalla.  Seleccione Texto </a:t>
            </a:r>
            <a:r>
              <a:rPr lang="es-MX" dirty="0" smtClean="0">
                <a:sym typeface="Wingdings"/>
              </a:rPr>
              <a:t> Cuadricula de la esquina inferior izquierda del bloque.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Para seleccionar el modo Conectado, haga </a:t>
            </a:r>
            <a:r>
              <a:rPr lang="es-MX" dirty="0" err="1" smtClean="0"/>
              <a:t>click</a:t>
            </a:r>
            <a:r>
              <a:rPr lang="es-MX" dirty="0" smtClean="0"/>
              <a:t> en la esquina superior derecha y seleccione Conectado (</a:t>
            </a:r>
            <a:r>
              <a:rPr lang="es-MX" dirty="0" err="1" smtClean="0"/>
              <a:t>Wired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ounded Rectangle 8"/>
          <p:cNvSpPr/>
          <p:nvPr/>
        </p:nvSpPr>
        <p:spPr>
          <a:xfrm>
            <a:off x="6075073" y="2349682"/>
            <a:ext cx="2541054" cy="77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 Cables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Desafío: </a:t>
            </a:r>
            <a:r>
              <a:rPr lang="es-MX" dirty="0" smtClean="0"/>
              <a:t>Conduzca lentamente su robot sobre varios colores. Muestre el color que detecta su robot mientras se mueve. Detenga el programa cuando presione un botón.</a:t>
            </a:r>
          </a:p>
          <a:p>
            <a:r>
              <a:rPr lang="es-MX" b="1" dirty="0" smtClean="0"/>
              <a:t>PASO 1: </a:t>
            </a:r>
            <a:r>
              <a:rPr lang="es-MX" dirty="0" smtClean="0"/>
              <a:t>Encienda el bloque de Dirección y conduzca lentamente hacia delante</a:t>
            </a:r>
          </a:p>
          <a:p>
            <a:r>
              <a:rPr lang="es-MX" b="1" dirty="0" smtClean="0"/>
              <a:t>PASO 2: </a:t>
            </a:r>
          </a:p>
          <a:p>
            <a:pPr lvl="1"/>
            <a:r>
              <a:rPr lang="es-MX" dirty="0" smtClean="0"/>
              <a:t>Coloque un bloque sensor de color dentro de un bucle</a:t>
            </a:r>
            <a:r>
              <a:rPr lang="es-MX" dirty="0" smtClean="0"/>
              <a:t>. </a:t>
            </a:r>
          </a:p>
          <a:p>
            <a:pPr lvl="1"/>
            <a:r>
              <a:rPr lang="es-MX" dirty="0" smtClean="0"/>
              <a:t>Coloque un bloque Pantalla en modo Texto, Cuadricula y</a:t>
            </a:r>
          </a:p>
          <a:p>
            <a:pPr marL="201168" lvl="1" indent="0">
              <a:buNone/>
            </a:pPr>
            <a:r>
              <a:rPr lang="es-MX" dirty="0" smtClean="0"/>
              <a:t>Conectado. </a:t>
            </a:r>
          </a:p>
          <a:p>
            <a:pPr lvl="1"/>
            <a:r>
              <a:rPr lang="es-MX" dirty="0" smtClean="0"/>
              <a:t>Conecte la salida del bloque Sensor en la entrada de </a:t>
            </a:r>
            <a:endParaRPr lang="es-MX" dirty="0"/>
          </a:p>
          <a:p>
            <a:pPr marL="201168" lvl="1" indent="0">
              <a:buNone/>
            </a:pPr>
            <a:r>
              <a:rPr lang="es-MX" dirty="0" smtClean="0"/>
              <a:t>Texto del bloque Pantalla (primera entrada)</a:t>
            </a:r>
          </a:p>
          <a:p>
            <a:r>
              <a:rPr lang="es-MX" b="1" dirty="0" smtClean="0"/>
              <a:t>PASO</a:t>
            </a:r>
            <a:r>
              <a:rPr lang="es-MX" b="1" dirty="0" smtClean="0"/>
              <a:t> 3: </a:t>
            </a:r>
            <a:r>
              <a:rPr lang="es-MX" dirty="0" smtClean="0"/>
              <a:t>Salga del bucle cuando algún botón del </a:t>
            </a:r>
            <a:br>
              <a:rPr lang="es-MX" dirty="0" smtClean="0"/>
            </a:br>
            <a:r>
              <a:rPr lang="es-MX" dirty="0" smtClean="0"/>
              <a:t>               b</a:t>
            </a:r>
            <a:r>
              <a:rPr lang="es-MX" dirty="0" smtClean="0"/>
              <a:t>loque EV3 sea presionado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6014808" y="3456154"/>
            <a:ext cx="2821071" cy="917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2" y="4718486"/>
            <a:ext cx="2967625" cy="13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del Desafío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9" y="1559859"/>
            <a:ext cx="7475799" cy="45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4241</TotalTime>
  <Words>711</Words>
  <Application>Microsoft Office PowerPoint</Application>
  <PresentationFormat>Presentación en pantalla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Wingdings</vt:lpstr>
      <vt:lpstr>intermediatev2</vt:lpstr>
      <vt:lpstr>LECCIONES DE  PROGRAMACION INTERMEDIAS</vt:lpstr>
      <vt:lpstr>Objetivos</vt:lpstr>
      <vt:lpstr>Cables de Datos</vt:lpstr>
      <vt:lpstr>Tipos de Cables de Datos</vt:lpstr>
      <vt:lpstr>Conversión Automática de Cables de Datos</vt:lpstr>
      <vt:lpstr>Como crear un Cable de Datos</vt:lpstr>
      <vt:lpstr>Modo Conectado En Bloque Pantalla</vt:lpstr>
      <vt:lpstr>Desafío Cables de Datos</vt:lpstr>
      <vt:lpstr>Solución del Desafío</vt:lpstr>
      <vt:lpstr>Cables mas complejos: Interruptores</vt:lpstr>
      <vt:lpstr>Cables mas complejos: Bucles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Diseño</cp:lastModifiedBy>
  <cp:revision>104</cp:revision>
  <dcterms:created xsi:type="dcterms:W3CDTF">2014-10-28T21:59:38Z</dcterms:created>
  <dcterms:modified xsi:type="dcterms:W3CDTF">2017-02-02T00:34:29Z</dcterms:modified>
</cp:coreProperties>
</file>