
<file path=[Content_Types].xml><?xml version="1.0" encoding="utf-8"?>
<Types xmlns="http://schemas.openxmlformats.org/package/2006/content-types">
  <Default Extension="png" ContentType="image/png"/>
  <Default Extension="jpeg" ContentType="image/jpeg"/>
  <Default Extension="MOV" ContentType="video/quicktime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  <p:sldMasterId id="2147483738" r:id="rId2"/>
  </p:sldMasterIdLst>
  <p:notesMasterIdLst>
    <p:notesMasterId r:id="rId10"/>
  </p:notes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05"/>
    <p:restoredTop sz="94613"/>
  </p:normalViewPr>
  <p:slideViewPr>
    <p:cSldViewPr snapToGrid="0" snapToObjects="1">
      <p:cViewPr varScale="1">
        <p:scale>
          <a:sx n="70" d="100"/>
          <a:sy n="70" d="100"/>
        </p:scale>
        <p:origin x="10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45338-D098-6144-A52C-FBC006AF2B7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4673A-4F1F-2D47-98AE-438AC29243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4673A-4F1F-2D47-98AE-438AC29243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7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34640"/>
            <a:ext cx="8229600" cy="9144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854305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8588-FE88-45FD-A690-4E864FCCB0D1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409394"/>
            <a:ext cx="484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INTERMEDIATE EV3</a:t>
            </a:r>
            <a:r>
              <a:rPr lang="en-US" sz="3600" baseline="0" dirty="0"/>
              <a:t> </a:t>
            </a:r>
            <a:r>
              <a:rPr lang="en-US" sz="3600" dirty="0"/>
              <a:t>PROGRAMMING LESSON</a:t>
            </a:r>
          </a:p>
        </p:txBody>
      </p:sp>
    </p:spTree>
    <p:extLst>
      <p:ext uri="{BB962C8B-B14F-4D97-AF65-F5344CB8AC3E}">
        <p14:creationId xmlns:p14="http://schemas.microsoft.com/office/powerpoint/2010/main" val="2608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7EE7-216C-4BFF-BC07-1A8A660855D7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90DE-C2B6-43EB-B6D7-5B09BAC75825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5314-252B-4093-9CD9-DFB3862C2E80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564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8B51-1082-412F-834D-38EC519567EE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51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B1A6-4D59-4772-AF09-52B467D82759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75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3124-DE4C-4D22-A666-BA9D3AB385F9}" type="datetime1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7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349F-DDFC-44F2-A76B-130C9FF7537A}" type="datetime1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0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E93D-2949-498C-A8AC-0E119D75177B}" type="datetime1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09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ACA5-5DE5-40A4-B073-069109018CA2}" type="datetime1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6676C0C-B5BF-40D4-8893-E332C84237E9}" type="datetime1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9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69DE-1E08-4C9C-B771-451EB6530827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6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0D26-B7B0-437C-AD58-AAC6945CB534}" type="datetime1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58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27C5-8BBF-4D63-8E22-9293BFAF27A5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4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CD01-5843-4ACE-8487-9FE55276A711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6DFA-F570-4866-8911-C6A440F74874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6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3E64-61DF-44F5-87E9-B6ED2E027779}" type="datetime1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42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12CA-1735-43F2-9CE4-A9FC5F14D2C8}" type="datetime1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668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B643-818B-493E-A966-712916121AA0}" type="datetime1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F8FD-F14B-4BA4-B29F-8CB8EB2E0448}" type="datetime1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9A58F8A-B93A-4B9C-A837-797BCC6E97AD}" type="datetime1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3FF8-5D52-41D5-8380-B3743AE86F75}" type="datetime1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25C0F7-EFBE-4F1F-BC18-D529DA806EFE}" type="datetime1">
              <a:rPr lang="en-US" smtClean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169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CF85D3-F060-46C7-B29C-EBF0310F4789}" type="datetime1">
              <a:rPr lang="en-US" smtClean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4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LECCIONES DE </a:t>
            </a:r>
            <a:br>
              <a:rPr lang="en-US" dirty="0" smtClean="0"/>
            </a:br>
            <a:r>
              <a:rPr lang="en-US" dirty="0" smtClean="0"/>
              <a:t>PROGRAMACION</a:t>
            </a:r>
            <a:br>
              <a:rPr lang="en-US" dirty="0" smtClean="0"/>
            </a:br>
            <a:r>
              <a:rPr lang="en-US" dirty="0" smtClean="0"/>
              <a:t>INTERMEDIAS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72" y="3452894"/>
            <a:ext cx="8961119" cy="401411"/>
          </a:xfrm>
        </p:spPr>
        <p:txBody>
          <a:bodyPr>
            <a:noAutofit/>
          </a:bodyPr>
          <a:lstStyle/>
          <a:p>
            <a:r>
              <a:rPr lang="en-US" sz="2800" dirty="0" smtClean="0"/>
              <a:t>SEGUIDOR DE PARED SIMPLE </a:t>
            </a:r>
            <a:r>
              <a:rPr lang="en-US" sz="2800" dirty="0"/>
              <a:t>&amp; </a:t>
            </a:r>
            <a:r>
              <a:rPr lang="en-US" sz="2800" dirty="0" smtClean="0"/>
              <a:t>OPTIMIZADO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376146"/>
            <a:ext cx="1700816" cy="105643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665" y="5500821"/>
            <a:ext cx="5574909" cy="80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7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Aprenda a utilizar el sensor ultrasónico para seguir paredes</a:t>
            </a:r>
            <a:endParaRPr lang="es-MX" dirty="0" smtClean="0"/>
          </a:p>
          <a:p>
            <a:r>
              <a:rPr lang="es-MX" dirty="0" smtClean="0"/>
              <a:t>Aprenda como optimizar código</a:t>
            </a:r>
          </a:p>
          <a:p>
            <a:endParaRPr lang="es-MX" dirty="0" smtClean="0"/>
          </a:p>
          <a:p>
            <a:r>
              <a:rPr lang="es-MX" dirty="0" smtClean="0"/>
              <a:t>Prerrequisitos: Bucles, Interruptores, Sensor Ultrasónico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57387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Desafío 1: Seguidor de pared simple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219434" cy="4654528"/>
          </a:xfrm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Desafío</a:t>
            </a:r>
            <a:r>
              <a:rPr lang="es-MX" b="1" dirty="0" smtClean="0">
                <a:solidFill>
                  <a:srgbClr val="FF0000"/>
                </a:solidFill>
              </a:rPr>
              <a:t>: </a:t>
            </a:r>
            <a:r>
              <a:rPr lang="es-MX" dirty="0" smtClean="0"/>
              <a:t>¿Puedes diseñar un programa que tenga a un robot siguiendo la pared (estando siempre separado 15 cm de la pared) usando el sensor ultrasónico?  </a:t>
            </a:r>
          </a:p>
          <a:p>
            <a:r>
              <a:rPr lang="es-MX" b="1" dirty="0" smtClean="0"/>
              <a:t>PASO 1: </a:t>
            </a:r>
            <a:r>
              <a:rPr lang="es-MX" dirty="0" smtClean="0"/>
              <a:t>En un Interruptor, da vuelta a izquierda o derecha dependiendo si el robot esta muy lejos o muy cerca de la pared</a:t>
            </a:r>
          </a:p>
          <a:p>
            <a:r>
              <a:rPr lang="es-MX" b="1" dirty="0" smtClean="0"/>
              <a:t>PASO 2: </a:t>
            </a:r>
            <a:r>
              <a:rPr lang="es-MX" dirty="0" smtClean="0"/>
              <a:t>Repita todo </a:t>
            </a:r>
            <a:r>
              <a:rPr lang="es-MX" dirty="0"/>
              <a:t>e</a:t>
            </a:r>
            <a:r>
              <a:rPr lang="es-MX" dirty="0" smtClean="0"/>
              <a:t>n un bucle infinito (puede modificar la condición del bucle si lo desea)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pic>
        <p:nvPicPr>
          <p:cNvPr id="6" name="IMG_347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96691" y="1986365"/>
            <a:ext cx="4127995" cy="23256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81986" y="4481318"/>
            <a:ext cx="335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Reproduzca el video para ver como debe moverse su robot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3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Solución Desafío 1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" y="1377530"/>
            <a:ext cx="6407558" cy="47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0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Desafío</a:t>
            </a:r>
            <a:r>
              <a:rPr lang="es-MX" dirty="0" smtClean="0"/>
              <a:t> 2: Optimizando El Código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031892" cy="4654528"/>
          </a:xfrm>
        </p:spPr>
        <p:txBody>
          <a:bodyPr/>
          <a:lstStyle/>
          <a:p>
            <a:r>
              <a:rPr lang="es-MX" dirty="0" smtClean="0"/>
              <a:t>El código para el Seguidor de Pared </a:t>
            </a:r>
            <a:r>
              <a:rPr lang="es-MX" dirty="0"/>
              <a:t>U</a:t>
            </a:r>
            <a:r>
              <a:rPr lang="es-MX" dirty="0" smtClean="0"/>
              <a:t>ltrasónico </a:t>
            </a:r>
            <a:r>
              <a:rPr lang="es-MX" dirty="0" smtClean="0"/>
              <a:t>S</a:t>
            </a:r>
            <a:r>
              <a:rPr lang="es-MX" dirty="0" smtClean="0"/>
              <a:t>imple es lento y el robot se sacude demasiado.</a:t>
            </a:r>
          </a:p>
          <a:p>
            <a:endParaRPr lang="es-MX" dirty="0" smtClean="0"/>
          </a:p>
          <a:p>
            <a:r>
              <a:rPr lang="es-MX" b="1" dirty="0" smtClean="0">
                <a:solidFill>
                  <a:srgbClr val="FF0000"/>
                </a:solidFill>
              </a:rPr>
              <a:t>Desafío</a:t>
            </a:r>
            <a:r>
              <a:rPr lang="es-MX" b="1" dirty="0" smtClean="0">
                <a:solidFill>
                  <a:srgbClr val="FF0000"/>
                </a:solidFill>
              </a:rPr>
              <a:t>: </a:t>
            </a:r>
            <a:r>
              <a:rPr lang="es-MX" dirty="0" smtClean="0"/>
              <a:t>Piense como puede mejorar el </a:t>
            </a:r>
            <a:r>
              <a:rPr lang="es-MX" dirty="0" smtClean="0"/>
              <a:t>programa para que el robot siga la pared de una manera mas suave.</a:t>
            </a:r>
          </a:p>
          <a:p>
            <a:endParaRPr lang="es-MX" dirty="0" smtClean="0"/>
          </a:p>
          <a:p>
            <a:r>
              <a:rPr lang="es-MX" dirty="0" smtClean="0"/>
              <a:t>Pista: Cambie el ángulo de los giros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pic>
        <p:nvPicPr>
          <p:cNvPr id="6" name="IMG_347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13291" y="1965788"/>
            <a:ext cx="4111395" cy="2316279"/>
          </a:xfrm>
          <a:prstGeom prst="rect">
            <a:avLst/>
          </a:prstGeom>
        </p:spPr>
      </p:pic>
      <p:sp>
        <p:nvSpPr>
          <p:cNvPr id="8" name="TextBox 6"/>
          <p:cNvSpPr txBox="1"/>
          <p:nvPr/>
        </p:nvSpPr>
        <p:spPr>
          <a:xfrm>
            <a:off x="5081986" y="4481318"/>
            <a:ext cx="3357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Reproduzca el video para ver como debe moverse su robot</a:t>
            </a:r>
          </a:p>
          <a:p>
            <a:pPr algn="ctr"/>
            <a:endParaRPr lang="es-MX" dirty="0">
              <a:solidFill>
                <a:srgbClr val="FF0000"/>
              </a:solidFill>
            </a:endParaRPr>
          </a:p>
          <a:p>
            <a:pPr algn="ctr"/>
            <a:r>
              <a:rPr lang="es-MX" dirty="0" smtClean="0">
                <a:solidFill>
                  <a:srgbClr val="FF0000"/>
                </a:solidFill>
              </a:rPr>
              <a:t>¿Puede notar la diferencia?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3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Solución Desafío 2</a:t>
            </a:r>
            <a:endParaRPr lang="es-MX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59" y="1371600"/>
            <a:ext cx="5971473" cy="474633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88330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Créditos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Este tutorial fue creado por Sanjay Seshan</a:t>
            </a:r>
            <a:r>
              <a:rPr lang="es-MX" dirty="0" smtClean="0"/>
              <a:t> y</a:t>
            </a:r>
            <a:r>
              <a:rPr lang="es-MX" dirty="0" smtClean="0"/>
              <a:t> Arvind Seshan</a:t>
            </a:r>
          </a:p>
          <a:p>
            <a:r>
              <a:rPr lang="es-MX" dirty="0" smtClean="0"/>
              <a:t>Mas lecciones disponibles en </a:t>
            </a:r>
            <a:r>
              <a:rPr lang="es-MX" dirty="0" smtClean="0">
                <a:hlinkClick r:id="rId3"/>
              </a:rPr>
              <a:t>www.ev3lessons.com</a:t>
            </a:r>
            <a:endParaRPr lang="es-MX" dirty="0" smtClean="0"/>
          </a:p>
          <a:p>
            <a:r>
              <a:rPr lang="es-MX" dirty="0" smtClean="0"/>
              <a:t>Traducido por David Daniel Galván Medrano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44505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B5BC6B14-3BAC-814C-A860-C0DAE338AB72}" vid="{392FD999-5B3B-FA45-86A3-0A935DE470D8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intermediate</Template>
  <TotalTime>227</TotalTime>
  <Words>270</Words>
  <Application>Microsoft Office PowerPoint</Application>
  <PresentationFormat>Presentación en pantalla (4:3)</PresentationFormat>
  <Paragraphs>36</Paragraphs>
  <Slides>7</Slides>
  <Notes>2</Notes>
  <HiddenSlides>0</HiddenSlides>
  <MMClips>2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intermediate</vt:lpstr>
      <vt:lpstr>intermediatev2</vt:lpstr>
      <vt:lpstr>LECCIONES DE  PROGRAMACION INTERMEDIAS</vt:lpstr>
      <vt:lpstr>Objetivos</vt:lpstr>
      <vt:lpstr>Desafío 1: Seguidor de pared simple</vt:lpstr>
      <vt:lpstr>Solución Desafío 1</vt:lpstr>
      <vt:lpstr>Desafío 2: Optimizando El Código</vt:lpstr>
      <vt:lpstr>Solución Desafío 2</vt:lpstr>
      <vt:lpstr>Créditos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Diseño</cp:lastModifiedBy>
  <cp:revision>20</cp:revision>
  <cp:lastPrinted>2016-07-20T03:38:37Z</cp:lastPrinted>
  <dcterms:created xsi:type="dcterms:W3CDTF">2015-11-17T22:44:14Z</dcterms:created>
  <dcterms:modified xsi:type="dcterms:W3CDTF">2017-02-01T02:09:29Z</dcterms:modified>
</cp:coreProperties>
</file>