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3" r:id="rId1"/>
    <p:sldMasterId id="2147483915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7" r:id="rId4"/>
    <p:sldId id="268" r:id="rId5"/>
    <p:sldId id="270" r:id="rId6"/>
    <p:sldId id="271" r:id="rId7"/>
    <p:sldId id="257" r:id="rId8"/>
    <p:sldId id="259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35" autoAdjust="0"/>
    <p:restoredTop sz="94613"/>
  </p:normalViewPr>
  <p:slideViewPr>
    <p:cSldViewPr snapToGrid="0" snapToObjects="1">
      <p:cViewPr varScale="1">
        <p:scale>
          <a:sx n="70" d="100"/>
          <a:sy n="70" d="100"/>
        </p:scale>
        <p:origin x="8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035ED-5FA1-BD4D-ABFA-C98F4B1B9192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D9BCF-5B03-4141-B74C-13303A03D0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385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48F52-A887-2249-BA20-412622C14964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97D02-0BC0-544E-B6BC-7C44719166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83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97D02-0BC0-544E-B6BC-7C44719166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5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6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2234-8EE9-4A06-A7F5-F174EF18FFF3}" type="datetime1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92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6A32-913C-4DA2-A3D8-AA068AE0835C}" type="datetime1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FBC-ACD9-48D8-A1CC-82DF1DA8C764}" type="datetime1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9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2284-A491-45EA-884C-86E1F8483FC8}" type="datetime1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6181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E8D3-8E56-4B7F-AE5F-46CBE23B0CFD}" type="datetime1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41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09B-C68A-413E-B164-04EF4E132973}" type="datetime1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314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6061-0D1F-4646-92B5-D1189CD4E313}" type="datetime1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9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71A5-125A-48A7-88F7-776E8738829B}" type="datetime1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204C-70DE-4498-BAD9-6EE9849ECCB3}" type="datetime1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31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343-59C2-441A-8F75-A32C45CD794C}" type="datetime1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8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883D8BA-A56D-4E86-A983-E43D4CBC321A}" type="datetime1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3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9A7F-29D4-4E4A-A505-A54955CD304B}" type="datetime1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05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2E3F-B884-4197-B05E-D8C7822B58D2}" type="datetime1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60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9BD6-CE24-4549-89E6-885479E10C75}" type="datetime1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169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D27D-97FE-4013-B7A6-0F24274A4F5B}" type="datetime1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A8A9-2788-4709-B075-6D1D88E46A7B}" type="datetime1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44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C2E7-E938-4490-9477-51E3DF765143}" type="datetime1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7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8526-1BBF-4C59-8699-64CB3D1B244F}" type="datetime1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D1CA-BF6F-4EF7-A28B-1C9AA5F82A96}" type="datetime1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D5E6-551E-45C1-9C7B-6DC611F3B08E}" type="datetime1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1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DAA819A-255F-4E66-BE66-F495098023DA}" type="datetime1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9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76C4-2293-4131-9766-AFEE72B723CA}" type="datetime1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DDA51C-0EF9-447B-8052-14A74C37BDDC}" type="datetime1">
              <a:rPr lang="en-US" smtClean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03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00EE58-8E07-47B4-B5C3-C40EF0E1C583}" type="datetime1">
              <a:rPr lang="en-US" smtClean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273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73" y="153700"/>
            <a:ext cx="3758459" cy="200143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LECCIONES DE </a:t>
            </a:r>
            <a:br>
              <a:rPr lang="en-US" sz="4400" dirty="0"/>
            </a:br>
            <a:r>
              <a:rPr lang="en-US" sz="4400" dirty="0"/>
              <a:t>PROGRAMACION</a:t>
            </a:r>
            <a:br>
              <a:rPr lang="en-US" sz="4400" dirty="0"/>
            </a:br>
            <a:r>
              <a:rPr lang="en-US" sz="4400" dirty="0"/>
              <a:t>INTERMEDIAS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Botones del bloque ev3 como sensores</a:t>
            </a:r>
            <a:endParaRPr lang="es-MX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401337"/>
            <a:ext cx="1700816" cy="105643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08" y="5536202"/>
            <a:ext cx="5754030" cy="8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1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Aprenda a usar los botones del bloque EV3 como sensores</a:t>
            </a:r>
          </a:p>
          <a:p>
            <a:endParaRPr lang="es-MX" dirty="0" smtClean="0"/>
          </a:p>
          <a:p>
            <a:r>
              <a:rPr lang="es-MX" dirty="0" smtClean="0"/>
              <a:t>Prerrequisitos: Bloques de Pantalla (</a:t>
            </a:r>
            <a:r>
              <a:rPr lang="es-MX" dirty="0" err="1" smtClean="0"/>
              <a:t>Display</a:t>
            </a:r>
            <a:r>
              <a:rPr lang="es-MX" dirty="0" smtClean="0"/>
              <a:t> Blocks)</a:t>
            </a:r>
          </a:p>
          <a:p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¿Qué son los botones del bloque EV3?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708469" cy="4406811"/>
          </a:xfrm>
        </p:spPr>
        <p:txBody>
          <a:bodyPr/>
          <a:lstStyle/>
          <a:p>
            <a:r>
              <a:rPr lang="es-MX" dirty="0" smtClean="0"/>
              <a:t>Los botones del bloque son los cinco botones en el bloque EV3 (No se considera el botón “Retorno”)</a:t>
            </a:r>
          </a:p>
          <a:p>
            <a:r>
              <a:rPr lang="es-MX" dirty="0" smtClean="0"/>
              <a:t>Pueden ser usados como sensores, para saber si algún botón fue presionado</a:t>
            </a:r>
            <a:r>
              <a:rPr lang="es-MX" dirty="0" smtClean="0"/>
              <a:t>, para saber cual botón fue presionado y para controlar el programa</a:t>
            </a:r>
          </a:p>
          <a:p>
            <a:r>
              <a:rPr lang="es-MX" dirty="0" smtClean="0"/>
              <a:t>Puedes saber si el botón fue presionado y liberado (Al igual que el modo “En Contacto” del Sensor Táctil)</a:t>
            </a:r>
          </a:p>
          <a:p>
            <a:r>
              <a:rPr lang="es-MX" dirty="0" smtClean="0"/>
              <a:t>Nota: No se puede detectar si dos botones son presionados al mismo tiempo</a:t>
            </a:r>
          </a:p>
          <a:p>
            <a:r>
              <a:rPr lang="es-MX" dirty="0" smtClean="0"/>
              <a:t>Los bloques Esperar, Interruptor y Bucle te permiten usar los botones del bloque EV3 como sensores</a:t>
            </a:r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2"/>
          <a:stretch/>
        </p:blipFill>
        <p:spPr>
          <a:xfrm>
            <a:off x="6381742" y="1505616"/>
            <a:ext cx="2243966" cy="408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3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74" y="481740"/>
            <a:ext cx="8596812" cy="87405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Desafío</a:t>
            </a:r>
            <a:r>
              <a:rPr lang="es-MX" dirty="0" smtClean="0"/>
              <a:t> 1: </a:t>
            </a:r>
            <a:br>
              <a:rPr lang="es-MX" dirty="0" smtClean="0"/>
            </a:br>
            <a:r>
              <a:rPr lang="es-MX" dirty="0" smtClean="0"/>
              <a:t>Botón Presionado y depuración 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FF0000"/>
                </a:solidFill>
              </a:rPr>
              <a:t>Desafío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/>
              <a:t>Programa tu robot para avanzar hasta que un botón sea presionado. Al igual que en las lecciones de principiante que usaban sensores, utiliza un bloque Esperar para completar el desafío.</a:t>
            </a:r>
          </a:p>
          <a:p>
            <a:r>
              <a:rPr lang="es-MX" dirty="0" smtClean="0"/>
              <a:t>Un buen uso de este programa es utilizarlo para depuración. Esperar a que un botón sea presionado durante tu código te ayudara a ejecutarlo por secciones y detectar errores.</a:t>
            </a:r>
          </a:p>
          <a:p>
            <a:r>
              <a:rPr lang="es-MX" b="1" dirty="0" smtClean="0"/>
              <a:t>PASO</a:t>
            </a:r>
            <a:r>
              <a:rPr lang="es-MX" b="1" dirty="0" smtClean="0"/>
              <a:t> 1: </a:t>
            </a:r>
            <a:r>
              <a:rPr lang="es-MX" dirty="0" smtClean="0"/>
              <a:t>Enciende el Bloque Mover dirección</a:t>
            </a:r>
          </a:p>
          <a:p>
            <a:r>
              <a:rPr lang="es-MX" b="1" dirty="0" smtClean="0"/>
              <a:t>PASO 2: </a:t>
            </a:r>
            <a:r>
              <a:rPr lang="es-MX" dirty="0" smtClean="0"/>
              <a:t>Agrega un Bloque de Espera para un botón presionado (Botón Central)</a:t>
            </a:r>
          </a:p>
          <a:p>
            <a:r>
              <a:rPr lang="es-MX" b="1" dirty="0" smtClean="0"/>
              <a:t>PASO</a:t>
            </a:r>
            <a:r>
              <a:rPr lang="es-MX" b="1" dirty="0" smtClean="0"/>
              <a:t> 3: </a:t>
            </a:r>
            <a:r>
              <a:rPr lang="es-MX" dirty="0" smtClean="0"/>
              <a:t>Apaga los motores después de que el botón sea presionado.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41274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Desafío 1: Solución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52" y="2070847"/>
            <a:ext cx="6536320" cy="263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3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Desafío</a:t>
            </a:r>
            <a:r>
              <a:rPr lang="es-MX" dirty="0" smtClean="0"/>
              <a:t> 2: Menú con Botones</a:t>
            </a:r>
            <a:endParaRPr lang="es-MX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7874" y="1505616"/>
            <a:ext cx="8596811" cy="1338168"/>
          </a:xfrm>
        </p:spPr>
        <p:txBody>
          <a:bodyPr/>
          <a:lstStyle/>
          <a:p>
            <a:r>
              <a:rPr lang="es-MX" dirty="0" smtClean="0"/>
              <a:t>Crea un menú en pantalla usando los botones del bloque EV3 para que actúe basado en el botón que sea</a:t>
            </a:r>
            <a:r>
              <a:rPr lang="es-MX" dirty="0" smtClean="0"/>
              <a:t> presionado</a:t>
            </a:r>
            <a:r>
              <a:rPr lang="es-MX" dirty="0" smtClean="0"/>
              <a:t>. Debe ir hacia adelante, atrás, izquierda y derecha.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4779" y="2468171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smtClean="0"/>
              <a:t>PASO 1: Utilice cuatro Bloques de Pantalla para mostrar las cuatro acciones tal y como se muestra</a:t>
            </a:r>
          </a:p>
          <a:p>
            <a:endParaRPr lang="es-MX" dirty="0" smtClean="0"/>
          </a:p>
          <a:p>
            <a:r>
              <a:rPr lang="es-MX" dirty="0" smtClean="0"/>
              <a:t>PASO 2: Coloque un Bloque Esperar para el botón presionado</a:t>
            </a:r>
          </a:p>
          <a:p>
            <a:endParaRPr lang="es-MX" dirty="0" smtClean="0"/>
          </a:p>
          <a:p>
            <a:r>
              <a:rPr lang="es-MX" dirty="0" smtClean="0"/>
              <a:t>PASO 3: Coloque un Interruptor basado en los cuatro botones para ejecutar el código: izquierda, derecha, adelante y atrás </a:t>
            </a:r>
          </a:p>
          <a:p>
            <a:endParaRPr lang="es-MX" dirty="0" smtClean="0"/>
          </a:p>
          <a:p>
            <a:r>
              <a:rPr lang="es-MX" dirty="0" smtClean="0"/>
              <a:t>PASO 4: Ponga todos los bloques dentro de un bucle infinito</a:t>
            </a:r>
            <a:endParaRPr lang="es-MX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842" y="2563706"/>
            <a:ext cx="3513101" cy="194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8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Desafío 2: Solución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7" y="2056844"/>
            <a:ext cx="8801961" cy="31059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7371" y="5162787"/>
            <a:ext cx="8157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Note que si la acción dentro del Interruptor se ejecuta mas rápido que el tiempo que el botón es presionado </a:t>
            </a:r>
            <a:r>
              <a:rPr lang="es-MX" dirty="0" smtClean="0"/>
              <a:t>(como asignar una variable o mostrar el valor de un sensor), el bucle (y por consecuencia la acción) será repetido múltiples veces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150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CREDITOS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Este tutorial fue creado por Sanjay Seshan y Arvind Seshan</a:t>
            </a:r>
          </a:p>
          <a:p>
            <a:r>
              <a:rPr lang="es-MX" dirty="0" smtClean="0"/>
              <a:t>Mas </a:t>
            </a:r>
            <a:r>
              <a:rPr lang="es-MX" dirty="0" smtClean="0"/>
              <a:t>lecciones disponibles en</a:t>
            </a:r>
            <a:r>
              <a:rPr lang="es-MX" dirty="0" smtClean="0"/>
              <a:t> </a:t>
            </a:r>
            <a:r>
              <a:rPr lang="es-MX" dirty="0" smtClean="0">
                <a:hlinkClick r:id="rId3"/>
              </a:rPr>
              <a:t>www.ev3lessons.com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Traducido por David Daniel Galván Medrano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788453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767327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0814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1880</TotalTime>
  <Words>481</Words>
  <Application>Microsoft Office PowerPoint</Application>
  <PresentationFormat>Presentación en pantalla (4:3)</PresentationFormat>
  <Paragraphs>45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Retrospect</vt:lpstr>
      <vt:lpstr>intermediatev2</vt:lpstr>
      <vt:lpstr>LECCIONES DE  PROGRAMACION INTERMEDIAS</vt:lpstr>
      <vt:lpstr>Objetivos</vt:lpstr>
      <vt:lpstr>¿Qué son los botones del bloque EV3?</vt:lpstr>
      <vt:lpstr>Desafío 1:  Botón Presionado y depuración </vt:lpstr>
      <vt:lpstr>Desafío 1: Solución</vt:lpstr>
      <vt:lpstr>Desafío 2: Menú con Botones</vt:lpstr>
      <vt:lpstr>Desafío 2: Solución</vt:lpstr>
      <vt:lpstr>CREDITOS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Lesson: Intermediate Menu System</dc:title>
  <dc:creator>Sanjay Seshan</dc:creator>
  <cp:lastModifiedBy>Diseño</cp:lastModifiedBy>
  <cp:revision>31</cp:revision>
  <dcterms:created xsi:type="dcterms:W3CDTF">2014-11-29T19:53:57Z</dcterms:created>
  <dcterms:modified xsi:type="dcterms:W3CDTF">2017-02-01T23:26:17Z</dcterms:modified>
</cp:coreProperties>
</file>