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5"/>
  </p:notesMasterIdLst>
  <p:handoutMasterIdLst>
    <p:handoutMasterId r:id="rId16"/>
  </p:handoutMasterIdLst>
  <p:sldIdLst>
    <p:sldId id="289" r:id="rId3"/>
    <p:sldId id="283" r:id="rId4"/>
    <p:sldId id="275" r:id="rId5"/>
    <p:sldId id="285" r:id="rId6"/>
    <p:sldId id="277" r:id="rId7"/>
    <p:sldId id="278" r:id="rId8"/>
    <p:sldId id="279" r:id="rId9"/>
    <p:sldId id="280" r:id="rId10"/>
    <p:sldId id="288" r:id="rId11"/>
    <p:sldId id="284" r:id="rId12"/>
    <p:sldId id="28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0" autoAdjust="0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9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BB-5DD5-4583-B6E6-E6A6B4E57171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62-E1FD-4457-88A6-D53574D24FE6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CA3E-C529-404A-A264-934F947D4EFE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95BE-EEA9-460F-A854-64565FAAB871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90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EC0F-822B-4AEC-A9E2-E56CB3D0B120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8579-C8C9-4C8D-98F3-B696F5B20534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4C58-60A5-4555-AC3C-381971D3813C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8D4D-CBF7-43C7-8461-20C8AE5F0860}" type="datetime1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D510-3917-491B-9405-C039E2DF44E8}" type="datetime1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C558-13A0-4A6F-8FAE-36DCDB27AD5A}" type="datetime1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515BF3C-7478-4DFE-80BD-1E3AE5E0B7CD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D4B1-2B05-4441-ACFE-1BADA70BB853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E606-D08A-42BD-85D5-C8E242E5C180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3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4F1D-D6B9-4B8D-82D6-04DB45C67F68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F7-E0ED-429B-97CA-AE4024AE805B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5450-6801-40DA-9ACE-BDBCC63847C3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995-60E8-44EB-9892-F1472FB19A52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3BE-0160-4C05-BBAD-4F985F6AD20B}" type="datetime1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7C80-7EB0-4A40-9F78-FBECB6A4E2A0}" type="datetime1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2A8C-5BDE-47BE-A615-2A98F073CCC3}" type="datetime1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5DE7347-0E9F-41E0-98D4-5FF50CB73EF3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5F-46F0-4209-9AF5-4B0FE545C394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D8396B-2487-4704-99BF-4ABC128C85D9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03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5BAC59-BD9B-4742-AF2F-3BADDFCE3F7E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5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Sensor </a:t>
            </a:r>
            <a:r>
              <a:rPr lang="es-MX" dirty="0" err="1" smtClean="0"/>
              <a:t>Infrarojo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Guía de Debate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¿Cuales son los modos del Sensor Infrarrojo?</a:t>
            </a:r>
          </a:p>
          <a:p>
            <a:pPr lvl="1"/>
            <a:r>
              <a:rPr lang="es-MX" dirty="0" smtClean="0"/>
              <a:t>R: Proximidad, Baliza y Remoto</a:t>
            </a:r>
          </a:p>
          <a:p>
            <a:r>
              <a:rPr lang="es-MX" dirty="0" smtClean="0"/>
              <a:t>¿Puede el sensor infrarrojo medir distancia?</a:t>
            </a:r>
          </a:p>
          <a:p>
            <a:pPr lvl="1"/>
            <a:r>
              <a:rPr lang="es-MX" dirty="0" smtClean="0"/>
              <a:t>S</a:t>
            </a:r>
            <a:r>
              <a:rPr lang="es-MX" dirty="0"/>
              <a:t>í</a:t>
            </a:r>
            <a:r>
              <a:rPr lang="es-MX" dirty="0" smtClean="0"/>
              <a:t>, pero sin precisión, pues se basa en la reflexión de la luz infrarroja y el material que la reflecte.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Siguientes Pasos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Consulte la lección Avanzada del Sensor Infrarrojo.</a:t>
            </a:r>
          </a:p>
          <a:p>
            <a:r>
              <a:rPr lang="es-MX" dirty="0"/>
              <a:t>Consulte la lección Avanzada </a:t>
            </a:r>
            <a:r>
              <a:rPr lang="es-MX" dirty="0" smtClean="0"/>
              <a:t>de C</a:t>
            </a:r>
            <a:r>
              <a:rPr lang="es-MX" dirty="0" smtClean="0"/>
              <a:t>ontrol Proporcional.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>
                <a:hlinkClick r:id="rId3"/>
              </a:rPr>
              <a:t>www.ev3lessons.com</a:t>
            </a:r>
            <a:endParaRPr lang="es-MX" dirty="0"/>
          </a:p>
          <a:p>
            <a:endParaRPr lang="es-MX" dirty="0"/>
          </a:p>
          <a:p>
            <a:r>
              <a:rPr lang="es-MX" dirty="0"/>
              <a:t>Traducido por David Daniel Galván Medrano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4168" y="464968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56" y="357056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smtClean="0"/>
              <a:t>Aprenda a usar el Sensor Infrarrojo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Aprenda a hacer un sistema de control remoto y un programa que siga la baliza.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Aprenda a usar</a:t>
            </a:r>
            <a:r>
              <a:rPr lang="es-MX" dirty="0" smtClean="0"/>
              <a:t> </a:t>
            </a:r>
            <a:r>
              <a:rPr lang="es-MX" dirty="0"/>
              <a:t>el Sensor </a:t>
            </a:r>
            <a:r>
              <a:rPr lang="es-MX" dirty="0" smtClean="0"/>
              <a:t>Infrarrojo en sus tres principales modos</a:t>
            </a: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Conozca las limitaciones del Sensor Infrarrojo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Prerrequisitos: Bloque Interruptor, Bucle, Comparar y Matemáticas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hace el Sensor Infrarrojo?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43727" cy="4654528"/>
          </a:xfrm>
        </p:spPr>
        <p:txBody>
          <a:bodyPr/>
          <a:lstStyle/>
          <a:p>
            <a:r>
              <a:rPr lang="es-MX" dirty="0" smtClean="0"/>
              <a:t>Mide la proximidad de la baliza o algún objeto</a:t>
            </a:r>
          </a:p>
          <a:p>
            <a:r>
              <a:rPr lang="es-MX" dirty="0" smtClean="0"/>
              <a:t>Mide el ángulo de la baliza con respecto al sensor</a:t>
            </a:r>
          </a:p>
          <a:p>
            <a:r>
              <a:rPr lang="es-MX" dirty="0" smtClean="0"/>
              <a:t>Mide que botón es presionado en el control remoto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 Baliza/Remoto se puede poner en 1 de sus 4 canales. El Sensor Infrarrojo se debe programar en el mismo canal. Esto permite usar múltiples remotos en la misma habitación 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7" name="Picture 6" descr="http://storage.technicbricks.com/Media/2013/TBs_20130108_1/TBs_20130108_1_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69" y="4038708"/>
            <a:ext cx="1583067" cy="18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ache.lego.com/e/dynamic/is/image/LEGO/45509?$main$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7" y="1756017"/>
            <a:ext cx="2075332" cy="15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23392" y="3355056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Sensor Infrarrojo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6782918" y="5616741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Baliza/Remoto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Tres Modos de Uso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Funciona hasta 70 cm (expresadas como 100 unidades)</a:t>
            </a:r>
          </a:p>
          <a:p>
            <a:r>
              <a:rPr lang="es-MX" dirty="0" smtClean="0"/>
              <a:t>Modo de Proximidad</a:t>
            </a:r>
          </a:p>
          <a:p>
            <a:pPr lvl="1"/>
            <a:r>
              <a:rPr lang="es-MX" dirty="0" smtClean="0"/>
              <a:t>Entrega un tipo de unidad indefinido llamado Proximidad (no pulgadas ni centímetros)</a:t>
            </a:r>
          </a:p>
          <a:p>
            <a:r>
              <a:rPr lang="es-MX" dirty="0" smtClean="0"/>
              <a:t>Modo Baliza</a:t>
            </a:r>
          </a:p>
          <a:p>
            <a:pPr lvl="1"/>
            <a:r>
              <a:rPr lang="es-MX" dirty="0" smtClean="0"/>
              <a:t>Entrega la posición (ángulo) y distancia de la Baliza.</a:t>
            </a:r>
            <a:br>
              <a:rPr lang="es-MX" dirty="0" smtClean="0"/>
            </a:br>
            <a:r>
              <a:rPr lang="es-MX" dirty="0" smtClean="0"/>
              <a:t>La posición no es en grados.</a:t>
            </a:r>
          </a:p>
          <a:p>
            <a:r>
              <a:rPr lang="es-MX" dirty="0" smtClean="0"/>
              <a:t>Modo Remoto</a:t>
            </a:r>
          </a:p>
          <a:p>
            <a:pPr lvl="1"/>
            <a:r>
              <a:rPr lang="es-MX" dirty="0" smtClean="0"/>
              <a:t>Detecta que botón es presionado en el control.</a:t>
            </a:r>
          </a:p>
          <a:p>
            <a:r>
              <a:rPr lang="es-MX" dirty="0" smtClean="0"/>
              <a:t>Usaremos los tres modos en esta lección.</a:t>
            </a:r>
          </a:p>
          <a:p>
            <a:r>
              <a:rPr lang="es-MX" dirty="0" smtClean="0"/>
              <a:t>El bloque del Sensor Infrarrojo se encuentra en la pestaña amarilla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2997509"/>
            <a:ext cx="2777974" cy="17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Desafíos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aprender a usar el Sensor Infrarrojo deberá completar tres desafíos:</a:t>
            </a:r>
          </a:p>
          <a:p>
            <a:pPr lvl="1"/>
            <a:r>
              <a:rPr lang="es-MX" dirty="0" smtClean="0"/>
              <a:t>Desafío 1: Crea </a:t>
            </a:r>
            <a:r>
              <a:rPr lang="es-MX" dirty="0"/>
              <a:t>un control </a:t>
            </a:r>
            <a:r>
              <a:rPr lang="es-MX" dirty="0" smtClean="0"/>
              <a:t>remoto </a:t>
            </a:r>
            <a:r>
              <a:rPr lang="es-MX" dirty="0" smtClean="0"/>
              <a:t>para que el robot realice diferentes acciones dependiendo del botón que presione en el control remoto</a:t>
            </a:r>
          </a:p>
          <a:p>
            <a:pPr lvl="1"/>
            <a:r>
              <a:rPr lang="es-MX" dirty="0" smtClean="0"/>
              <a:t>Desafío 2: Seguidor de Baliza proporcional: El robot deberá moverse a donde sea que la Baliza se encuentre, usando proximidad y posición</a:t>
            </a:r>
          </a:p>
          <a:p>
            <a:pPr lvl="1"/>
            <a:r>
              <a:rPr lang="es-MX" dirty="0" smtClean="0"/>
              <a:t>Desafío 3: Compruebe la precisión del Sensor Infrarrojo al medir distancias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MX" dirty="0" smtClean="0"/>
              <a:t>Pseudocódigo/Pistas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1802"/>
              </p:ext>
            </p:extLst>
          </p:nvPr>
        </p:nvGraphicFramePr>
        <p:xfrm>
          <a:off x="602340" y="2087843"/>
          <a:ext cx="8013339" cy="366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2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50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noProof="0" dirty="0" err="1" smtClean="0"/>
                        <a:t>Desafio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Pseudocódigo/Pistas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Control Remoto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 smtClean="0"/>
                        <a:t>Ejecute diferentes acciones</a:t>
                      </a:r>
                      <a:r>
                        <a:rPr lang="es-MX" baseline="0" noProof="0" dirty="0" smtClean="0"/>
                        <a:t> dependiendo que botón sea presionado usando el canal 1</a:t>
                      </a:r>
                      <a:endParaRPr lang="es-MX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Seguido de Baliza Proporcional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Si el robot</a:t>
                      </a:r>
                      <a:r>
                        <a:rPr lang="es-MX" baseline="0" noProof="0" dirty="0" smtClean="0"/>
                        <a:t> esta a &lt;</a:t>
                      </a:r>
                      <a:r>
                        <a:rPr lang="es-MX" baseline="0" noProof="0" dirty="0" smtClean="0"/>
                        <a:t>15 de proximidad de la Baliza, </a:t>
                      </a:r>
                      <a:r>
                        <a:rPr lang="es-MX" baseline="0" noProof="0" dirty="0" smtClean="0"/>
                        <a:t>retroceda</a:t>
                      </a:r>
                    </a:p>
                    <a:p>
                      <a:r>
                        <a:rPr lang="es-MX" noProof="0" dirty="0" smtClean="0"/>
                        <a:t>Si el robot</a:t>
                      </a:r>
                      <a:r>
                        <a:rPr lang="es-MX" baseline="0" noProof="0" dirty="0" smtClean="0"/>
                        <a:t> esta a &gt;15 </a:t>
                      </a:r>
                      <a:r>
                        <a:rPr lang="es-MX" baseline="0" noProof="0" dirty="0" smtClean="0"/>
                        <a:t>de proximidad de la Baliza, avance</a:t>
                      </a:r>
                      <a:endParaRPr lang="es-MX" baseline="0" noProof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noProof="0" dirty="0" smtClean="0"/>
                        <a:t>Utilice control proporcional para ajustar la dirección respecto a la posición de la Baliza</a:t>
                      </a:r>
                      <a:endParaRPr lang="es-MX" baseline="0" noProof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i="1" baseline="0" noProof="0" dirty="0" smtClean="0">
                          <a:solidFill>
                            <a:srgbClr val="FF0000"/>
                          </a:solidFill>
                        </a:rPr>
                        <a:t>Nota: Control Proporcional se encuentra en las lecciones Avanzadas de EV3Lessons.com</a:t>
                      </a:r>
                      <a:endParaRPr lang="es-MX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Precisión de Proximidad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noProof="0" dirty="0" smtClean="0"/>
                        <a:t>Mida distancia con Ultrasónico y proximidad con Infrarrojo (use la aplicación Port View de su bloque EV3). Compare medidas de diferentes distancias en diferentes materiales.</a:t>
                      </a:r>
                      <a:endParaRPr lang="es-MX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MX" dirty="0" smtClean="0"/>
              <a:t>Solución</a:t>
            </a:r>
            <a:r>
              <a:rPr lang="es-MX" dirty="0" smtClean="0"/>
              <a:t>: </a:t>
            </a:r>
            <a:r>
              <a:rPr lang="es-MX" dirty="0"/>
              <a:t>Control </a:t>
            </a:r>
            <a:r>
              <a:rPr lang="es-MX" dirty="0" smtClean="0"/>
              <a:t>Remoto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524770"/>
            <a:ext cx="8859837" cy="4395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4740" y="1721532"/>
            <a:ext cx="284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Asegúrese de poner su control remoto en el canal 1 usando el interruptor de su remoto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MX" dirty="0" smtClean="0"/>
              <a:t>Solución: Seguidor de Baliza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" y="1444886"/>
            <a:ext cx="8858250" cy="44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Desafío</a:t>
            </a:r>
            <a:r>
              <a:rPr lang="es-MX" dirty="0" smtClean="0"/>
              <a:t> 3: Comparación de Sensores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734" y="1637501"/>
            <a:ext cx="300609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b="1" u="sng" dirty="0" smtClean="0"/>
              <a:t>Instrucciones:</a:t>
            </a:r>
          </a:p>
          <a:p>
            <a:pPr marL="457200" indent="-457200">
              <a:buAutoNum type="arabicParenR"/>
            </a:pPr>
            <a:r>
              <a:rPr lang="es-MX" sz="1600" dirty="0" smtClean="0"/>
              <a:t>Sostenga cada sensor 10CM separados del material y revise las lecturas de Port View</a:t>
            </a:r>
          </a:p>
          <a:p>
            <a:pPr marL="457200" indent="-457200">
              <a:buAutoNum type="arabicParenR"/>
            </a:pPr>
            <a:r>
              <a:rPr lang="es-MX" sz="1600" dirty="0" smtClean="0"/>
              <a:t>Intenta en superficies reflectantes y no reflectantes</a:t>
            </a:r>
          </a:p>
          <a:p>
            <a:pPr marL="0" indent="0">
              <a:buNone/>
            </a:pPr>
            <a:r>
              <a:rPr lang="es-MX" sz="1600" b="1" u="sng" dirty="0" smtClean="0"/>
              <a:t>Lección: </a:t>
            </a:r>
          </a:p>
          <a:p>
            <a:pPr marL="0" indent="0">
              <a:buNone/>
            </a:pPr>
            <a:r>
              <a:rPr lang="es-MX" sz="1600" dirty="0" smtClean="0"/>
              <a:t>Las lecturas del </a:t>
            </a:r>
            <a:r>
              <a:rPr lang="es-MX" sz="1600" dirty="0" smtClean="0"/>
              <a:t>Sensor Infrarrojo se basan en la luz reflejada</a:t>
            </a:r>
            <a:r>
              <a:rPr lang="es-MX" sz="1600" dirty="0" smtClean="0"/>
              <a:t>. No será tan preciso para determinar la distancia de un objeto como el Sensor Ultrasónico. </a:t>
            </a:r>
            <a:endParaRPr lang="es-MX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81489"/>
              </p:ext>
            </p:extLst>
          </p:nvPr>
        </p:nvGraphicFramePr>
        <p:xfrm>
          <a:off x="355365" y="1482179"/>
          <a:ext cx="4818547" cy="450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6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01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6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69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4392">
                <a:tc>
                  <a:txBody>
                    <a:bodyPr/>
                    <a:lstStyle/>
                    <a:p>
                      <a:r>
                        <a:rPr lang="es-MX" sz="1400" noProof="0" dirty="0" smtClean="0"/>
                        <a:t>Superficie</a:t>
                      </a:r>
                      <a:endParaRPr lang="es-MX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noProof="0" dirty="0" smtClean="0"/>
                        <a:t>Distancia desde</a:t>
                      </a:r>
                      <a:r>
                        <a:rPr lang="es-MX" sz="1400" baseline="0" noProof="0" dirty="0" smtClean="0"/>
                        <a:t> la superficie</a:t>
                      </a:r>
                      <a:endParaRPr lang="es-MX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noProof="0" dirty="0" smtClean="0"/>
                        <a:t>Medida Ultrasónica</a:t>
                      </a:r>
                      <a:endParaRPr lang="es-MX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noProof="0" dirty="0" smtClean="0"/>
                        <a:t>Medida Infrarroja</a:t>
                      </a:r>
                      <a:endParaRPr lang="es-MX" sz="1400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0781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Aluminio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28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Madera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075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Papel Negro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 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Vidrio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 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0067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Papel Blanco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 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55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625</Words>
  <Application>Microsoft Office PowerPoint</Application>
  <PresentationFormat>Presentación en pantalla (4:3)</PresentationFormat>
  <Paragraphs>93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LECCIONES DE  PROGRAMACION INTERMEDIAS</vt:lpstr>
      <vt:lpstr>Objetivos</vt:lpstr>
      <vt:lpstr>¿Qué hace el Sensor Infrarrojo?</vt:lpstr>
      <vt:lpstr>Tres Modos de Uso</vt:lpstr>
      <vt:lpstr>Desafíos</vt:lpstr>
      <vt:lpstr>Pseudocódigo/Pistas</vt:lpstr>
      <vt:lpstr>Solución: Control Remoto</vt:lpstr>
      <vt:lpstr>Solución: Seguidor de Baliza</vt:lpstr>
      <vt:lpstr>Desafío 3: Comparación de Sensores</vt:lpstr>
      <vt:lpstr>Guía de Debate</vt:lpstr>
      <vt:lpstr>Siguientes Pasos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Diseño</cp:lastModifiedBy>
  <cp:revision>56</cp:revision>
  <cp:lastPrinted>2016-07-20T03:35:26Z</cp:lastPrinted>
  <dcterms:created xsi:type="dcterms:W3CDTF">2014-10-28T21:59:38Z</dcterms:created>
  <dcterms:modified xsi:type="dcterms:W3CDTF">2017-02-03T21:39:35Z</dcterms:modified>
</cp:coreProperties>
</file>