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9"/>
  </p:notesMasterIdLst>
  <p:handoutMasterIdLst>
    <p:handoutMasterId r:id="rId10"/>
  </p:handoutMasterIdLst>
  <p:sldIdLst>
    <p:sldId id="284" r:id="rId2"/>
    <p:sldId id="281" r:id="rId3"/>
    <p:sldId id="279" r:id="rId4"/>
    <p:sldId id="283" r:id="rId5"/>
    <p:sldId id="280" r:id="rId6"/>
    <p:sldId id="28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5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4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FBD-0392-DF42-9C65-6D1DE0580181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75E-9EAC-E14B-B7AC-8C8F25EC1DAA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1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FCFC-C57A-2442-884C-F5C58B3A2465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9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D4EB-A2A3-5D46-A2E3-B082D53C11C5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0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62A6-538C-914A-A4D7-9D77EAAE33AB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8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6DE5-4727-3C44-A125-458AC819E1C1}" type="datetime1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52B0-687D-184F-B682-0021640A5D63}" type="datetime1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8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AD7A-12C8-EA48-9011-B2F46261DD98}" type="datetime1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0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C5C7-2346-9A49-8660-921460E2744B}" type="datetime1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3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5A27797-1683-ED47-A74A-6DEBEDA39DC8}" type="datetime1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FCDA-76FF-C942-8304-6FF0EF7EF019}" type="datetime1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04F77D-FCB8-A946-86A9-D14BD65D0D3D}" type="datetime1">
              <a:rPr lang="en-US" smtClean="0"/>
              <a:t>11/13/15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78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Calibrating Color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9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Learn why you need to calibrate your color sensors</a:t>
            </a:r>
          </a:p>
          <a:p>
            <a:r>
              <a:rPr lang="en-US" dirty="0" smtClean="0"/>
              <a:t>2) Learn what calibration is</a:t>
            </a:r>
          </a:p>
          <a:p>
            <a:r>
              <a:rPr lang="en-US" dirty="0" smtClean="0"/>
              <a:t>3) Learn how to calibrate your color sensors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Calibrate?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use your EV3 Color Sensor in Light Sensor Mode (e.g., reflected light mode), you should calibrate it</a:t>
            </a:r>
          </a:p>
          <a:p>
            <a:r>
              <a:rPr lang="en-US" dirty="0" smtClean="0"/>
              <a:t>Calibration means “teaching” the sensor what is “Black” and what is “White”</a:t>
            </a:r>
          </a:p>
          <a:p>
            <a:pPr lvl="1"/>
            <a:r>
              <a:rPr lang="en-US" dirty="0" smtClean="0"/>
              <a:t>This makes White read as 100 and Black read as 0</a:t>
            </a:r>
          </a:p>
          <a:p>
            <a:r>
              <a:rPr lang="en-US" dirty="0" smtClean="0"/>
              <a:t>Run your Calibrate Program whenever light or table conditions change</a:t>
            </a:r>
          </a:p>
          <a:p>
            <a:r>
              <a:rPr lang="en-US" dirty="0" smtClean="0"/>
              <a:t>If you are in First Lego League, it is probably a good idea to run it before you start a table run where you use your EV3 Sensors in Light Mode</a:t>
            </a:r>
          </a:p>
          <a:p>
            <a:r>
              <a:rPr lang="en-US" dirty="0" smtClean="0"/>
              <a:t>If you have 2 Color Sensors, the same calibration will apply to BOTH sensors.  You don’t have to make a different calibration program for each color sensor.  Make it using 1 sensor on one of the ports and the values will apply to both. </a:t>
            </a:r>
          </a:p>
          <a:p>
            <a:pPr lvl="1"/>
            <a:r>
              <a:rPr lang="en-US" dirty="0" smtClean="0"/>
              <a:t>If you have sensors that are very different from each other, you will need to write your own custom calibration.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Steps/Pseudocode for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Challenge: Write a program that will calibrate your EV3 Color Sensors for black and white.</a:t>
            </a:r>
          </a:p>
          <a:p>
            <a:r>
              <a:rPr lang="en-US" smtClean="0"/>
              <a:t>Pseudocode:</a:t>
            </a:r>
          </a:p>
          <a:p>
            <a:r>
              <a:rPr lang="en-US" smtClean="0"/>
              <a:t>Reset the existing calibration values</a:t>
            </a:r>
          </a:p>
          <a:p>
            <a:r>
              <a:rPr lang="en-US" smtClean="0"/>
              <a:t>Display that the user should place the robot on “black” and press ok</a:t>
            </a:r>
          </a:p>
          <a:p>
            <a:r>
              <a:rPr lang="en-US" smtClean="0"/>
              <a:t>Read the Color Sensor Block in Light mode and save it to the Color Sensor Block in Calibrate mode.</a:t>
            </a:r>
          </a:p>
          <a:p>
            <a:r>
              <a:rPr lang="en-US" smtClean="0"/>
              <a:t>Repeat above steps for calibrating “white”.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Calibrate Program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4511926"/>
            <a:ext cx="8418511" cy="161423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When you run the </a:t>
            </a:r>
            <a:r>
              <a:rPr lang="en-US" dirty="0" smtClean="0"/>
              <a:t>above Calibrate </a:t>
            </a:r>
            <a:r>
              <a:rPr lang="en-US" dirty="0"/>
              <a:t>Program, you will be asked to place the robot on a BLACK section of the mat and then hit center EV3 button.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Then you will be asked to place the robot on WHITE and hit center EV3 button.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Screen Shot 2014-10-05 at 10.43.5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9" y="1471427"/>
            <a:ext cx="8747482" cy="27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When do you need to calibrate your color sensor?</a:t>
            </a:r>
          </a:p>
          <a:p>
            <a:pPr lvl="1"/>
            <a:r>
              <a:rPr lang="en-US" dirty="0" smtClean="0"/>
              <a:t>When it is used in reflected light mode</a:t>
            </a:r>
          </a:p>
          <a:p>
            <a:r>
              <a:rPr lang="en-US" dirty="0" smtClean="0"/>
              <a:t>2. If I have two color sensors, do I need to calibrate each one?</a:t>
            </a:r>
          </a:p>
          <a:p>
            <a:pPr lvl="1"/>
            <a:r>
              <a:rPr lang="en-US" dirty="0" smtClean="0"/>
              <a:t>The calibration applies to both (or all) the color sensors you have connected to your brick</a:t>
            </a:r>
          </a:p>
          <a:p>
            <a:r>
              <a:rPr lang="en-US" dirty="0" smtClean="0"/>
              <a:t>3. What are you doing when you calibrate?</a:t>
            </a:r>
            <a:endParaRPr lang="en-US" dirty="0"/>
          </a:p>
          <a:p>
            <a:pPr lvl="1"/>
            <a:r>
              <a:rPr lang="en-US" dirty="0" smtClean="0"/>
              <a:t>You are teaching the sensors what “black” and “white” mean</a:t>
            </a:r>
          </a:p>
          <a:p>
            <a:r>
              <a:rPr lang="en-US" dirty="0" smtClean="0"/>
              <a:t>4. Should you calibrate for other colors (e.g. green) if you want to follow a green line?</a:t>
            </a:r>
          </a:p>
          <a:p>
            <a:pPr lvl="1"/>
            <a:r>
              <a:rPr lang="en-US" dirty="0" smtClean="0"/>
              <a:t>No, you always calibrate for black and white.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dirty="0" smtClean="0"/>
              <a:t> from Droids Robotics.</a:t>
            </a:r>
          </a:p>
          <a:p>
            <a:r>
              <a:rPr lang="en-US" dirty="0" smtClean="0"/>
              <a:t>Author’s Email: </a:t>
            </a:r>
            <a:r>
              <a:rPr lang="en-US" dirty="0" err="1" smtClean="0"/>
              <a:t>team@droidsrobotics.org</a:t>
            </a:r>
            <a:endParaRPr lang="en-US" dirty="0" smtClean="0"/>
          </a:p>
          <a:p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72498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97" y="374907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2882</TotalTime>
  <Words>504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Helvetica Neue</vt:lpstr>
      <vt:lpstr>Arial</vt:lpstr>
      <vt:lpstr>Retrospect</vt:lpstr>
      <vt:lpstr>INTERMEDIATE PROGRAMMING LESSON</vt:lpstr>
      <vt:lpstr>Lesson Objectives</vt:lpstr>
      <vt:lpstr>Why Calibrate?</vt:lpstr>
      <vt:lpstr>Steps/Pseudocode for Calibration</vt:lpstr>
      <vt:lpstr>Calibrate Program Solution</vt:lpstr>
      <vt:lpstr>Discussion Guide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Color Sensors</dc:title>
  <cp:lastModifiedBy>Srinivasan Seshan</cp:lastModifiedBy>
  <cp:revision>4</cp:revision>
  <dcterms:created xsi:type="dcterms:W3CDTF">2014-10-28T21:59:38Z</dcterms:created>
  <dcterms:modified xsi:type="dcterms:W3CDTF">2015-11-14T03:49:13Z</dcterms:modified>
</cp:coreProperties>
</file>