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tmp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380" r:id="rId2"/>
    <p:sldId id="357" r:id="rId3"/>
    <p:sldId id="341" r:id="rId4"/>
    <p:sldId id="342" r:id="rId5"/>
    <p:sldId id="339" r:id="rId6"/>
    <p:sldId id="343" r:id="rId7"/>
    <p:sldId id="370" r:id="rId8"/>
    <p:sldId id="371" r:id="rId9"/>
    <p:sldId id="378" r:id="rId10"/>
    <p:sldId id="372" r:id="rId11"/>
    <p:sldId id="373" r:id="rId12"/>
    <p:sldId id="374" r:id="rId13"/>
    <p:sldId id="375" r:id="rId14"/>
    <p:sldId id="376" r:id="rId15"/>
    <p:sldId id="377" r:id="rId16"/>
    <p:sldId id="379" r:id="rId17"/>
    <p:sldId id="35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9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FBD-0392-DF42-9C65-6D1DE0580181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75E-9EAC-E14B-B7AC-8C8F25EC1DAA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FCFC-C57A-2442-884C-F5C58B3A2465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D4EB-A2A3-5D46-A2E3-B082D53C11C5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2A6-538C-914A-A4D7-9D77EAAE33AB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6DE5-4727-3C44-A125-458AC819E1C1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2B0-687D-184F-B682-0021640A5D63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AD7A-12C8-EA48-9011-B2F46261DD98}" type="datetime1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C5C7-2346-9A49-8660-921460E2744B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5A27797-1683-ED47-A74A-6DEBEDA39DC8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FCDA-76FF-C942-8304-6FF0EF7EF019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04F77D-FCB8-A946-86A9-D14BD65D0D3D}" type="datetime1">
              <a:rPr lang="en-US" smtClean="0"/>
              <a:t>11/13/15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ev3lesson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72" y="2921876"/>
            <a:ext cx="6180083" cy="9324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MY BLOCKS OVERVIEW: Step-by-step visual guide to creating My blocks with inputs &amp; outputs (parameters)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43" y="3728907"/>
            <a:ext cx="2858461" cy="2597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Add </a:t>
            </a:r>
            <a:r>
              <a:rPr lang="en-US" dirty="0" smtClean="0"/>
              <a:t>Inputs/Outputs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00B050"/>
                </a:solidFill>
              </a:rPr>
              <a:t>A. We need to add two inputs and one output so we will click the + button three times</a:t>
            </a:r>
          </a:p>
          <a:p>
            <a:pPr marL="457200" indent="-457200">
              <a:buFont typeface="+mj-lt"/>
              <a:buAutoNum type="arabicPeriod"/>
            </a:pP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 smtClean="0">
                <a:solidFill>
                  <a:srgbClr val="7030A0"/>
                </a:solidFill>
              </a:rPr>
              <a:t>B. Go back to the first parameter</a:t>
            </a:r>
            <a:endParaRPr lang="en-US" b="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 smtClean="0"/>
          </a:p>
          <a:p>
            <a:r>
              <a:rPr lang="en-US" b="0" dirty="0" smtClean="0">
                <a:solidFill>
                  <a:srgbClr val="00B0F0"/>
                </a:solidFill>
              </a:rPr>
              <a:t>C. Go to Parameter </a:t>
            </a:r>
            <a:r>
              <a:rPr lang="en-US" b="0" dirty="0">
                <a:solidFill>
                  <a:srgbClr val="00B0F0"/>
                </a:solidFill>
              </a:rPr>
              <a:t>S</a:t>
            </a:r>
            <a:r>
              <a:rPr lang="en-US" b="0" dirty="0" smtClean="0">
                <a:solidFill>
                  <a:srgbClr val="00B0F0"/>
                </a:solidFill>
              </a:rPr>
              <a:t>etup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4877664" y="1342000"/>
            <a:ext cx="2646840" cy="23734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77458" y="4857226"/>
            <a:ext cx="12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Move Rotations and output Ultrasonic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332541" y="2305336"/>
            <a:ext cx="129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Move Rotations and output Ultrasonic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6168191" y="1710402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25025" y="3978561"/>
            <a:ext cx="207894" cy="57694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1056" y="4979561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3131" y="1535470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348541" y="4082366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6140" y="4732317"/>
            <a:ext cx="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Setup </a:t>
            </a:r>
            <a:r>
              <a:rPr lang="en-US" dirty="0" smtClean="0"/>
              <a:t>Parameter </a:t>
            </a:r>
            <a:r>
              <a:rPr lang="en-US" dirty="0" smtClean="0"/>
              <a:t>for </a:t>
            </a:r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7" y="1362094"/>
            <a:ext cx="5589496" cy="4975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3250" y="4423664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863" y="4523967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B. Select Input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A. Pick a Name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D. Choose a default value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0695" y="3277039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Rotations and output Ultrasonic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287486" y="5958011"/>
            <a:ext cx="4038599" cy="208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min &amp; </a:t>
            </a:r>
            <a:r>
              <a:rPr lang="en-US" sz="1200" smtClean="0"/>
              <a:t>max values (only </a:t>
            </a:r>
            <a:r>
              <a:rPr lang="en-US" sz="1200" dirty="0" smtClean="0"/>
              <a:t>available with slider)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7863" y="488561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. Power is a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63" y="5608914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. Choose button Style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9128" y="4105517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3093572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3093572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104454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6783826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73050" y="1777809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63" y="1470184"/>
            <a:ext cx="5591175" cy="5076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Setup </a:t>
            </a:r>
            <a:r>
              <a:rPr lang="en-US" dirty="0" smtClean="0"/>
              <a:t>Parameter </a:t>
            </a:r>
            <a:r>
              <a:rPr lang="en-US" dirty="0" smtClean="0"/>
              <a:t>for Rotation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4393" y="4352600"/>
            <a:ext cx="2604064" cy="172865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57441" y="341437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Rotations and output Ultrasonic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Now click on the second  parameter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02301" y="4290573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2886745" y="4655260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2886745" y="4985362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2897627" y="5311933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685852" y="4319662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71024" y="203523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727" y="4696693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B. Select Input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727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A. Pick a Name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727" y="5419991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D. Choose a default value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727" y="505834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. Rotation is 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727" y="5781640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. Choose button Style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38" y="1502331"/>
            <a:ext cx="5091082" cy="461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6: Setup parameter for Ultrasonic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8653" y="339609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Rotations and output Ultrasonic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6098" y="4122790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2810542" y="44874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810542" y="481757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0509" y="192637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1953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Now click on the third parameter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0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B. Select Output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A. Pick a Name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400" y="5076474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. Ultrasonic output is a Number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Setup Parameter icons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7" y="2328186"/>
            <a:ext cx="4446947" cy="3903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294" y="1430219"/>
            <a:ext cx="2983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step, we will change the icons for the parameters from “a” to an image of your choice.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B050"/>
                </a:solidFill>
              </a:rPr>
              <a:t>Click on a parameter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B. Click on the tab Parameter Icons if not already on this tab, and choose an icon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C. Repeat steps A and B for each parameter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D. Press Finish when you are done.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8068" y="2703881"/>
            <a:ext cx="303162" cy="6398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74417" y="4492464"/>
            <a:ext cx="4329060" cy="151091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06670" y="5997723"/>
            <a:ext cx="414429" cy="230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4879455" y="2949865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6493957" y="412313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97897" y="5974552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</a:t>
            </a:r>
            <a:r>
              <a:rPr lang="en-US" dirty="0" smtClean="0"/>
              <a:t>Add </a:t>
            </a:r>
            <a:r>
              <a:rPr lang="en-US" dirty="0" smtClean="0"/>
              <a:t>Data 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24" y="1429407"/>
            <a:ext cx="3678572" cy="4435366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1800" b="0" dirty="0" smtClean="0"/>
              <a:t>When you click Finish (on previous slide) you will see this. </a:t>
            </a:r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r>
              <a:rPr lang="en-US" b="0" dirty="0" smtClean="0">
                <a:solidFill>
                  <a:srgbClr val="00B050"/>
                </a:solidFill>
              </a:rPr>
              <a:t>Wire up the My Block by dragging a data wire from each parameter to its corresponding slot on the move steering block and sensor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47" y="4455486"/>
            <a:ext cx="4456627" cy="1631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0987" y="1452549"/>
            <a:ext cx="4380504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These </a:t>
            </a:r>
            <a:r>
              <a:rPr lang="en-US" sz="1400" dirty="0">
                <a:solidFill>
                  <a:schemeClr val="bg1"/>
                </a:solidFill>
              </a:rPr>
              <a:t>grey blocks are our </a:t>
            </a:r>
            <a:r>
              <a:rPr lang="en-US" sz="1400" dirty="0" smtClean="0">
                <a:solidFill>
                  <a:schemeClr val="bg1"/>
                </a:solidFill>
              </a:rPr>
              <a:t>inputs/outputs (parameters) that were set </a:t>
            </a:r>
            <a:r>
              <a:rPr lang="en-US" sz="1400" dirty="0">
                <a:solidFill>
                  <a:schemeClr val="bg1"/>
                </a:solidFill>
              </a:rPr>
              <a:t>up automatically by the My Block B</a:t>
            </a:r>
            <a:r>
              <a:rPr lang="en-US" sz="1400" dirty="0" smtClean="0">
                <a:solidFill>
                  <a:schemeClr val="bg1"/>
                </a:solidFill>
              </a:rPr>
              <a:t>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664236" y="-140330"/>
            <a:ext cx="420904" cy="465310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782445" y="1394563"/>
            <a:ext cx="420904" cy="158331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smtClean="0"/>
              <a:t>is the My </a:t>
            </a:r>
            <a:r>
              <a:rPr lang="en-US" dirty="0" smtClean="0"/>
              <a:t>Block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474696"/>
            <a:ext cx="4239143" cy="4784242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Your My Block will appear in the turquoise tab.  You can now use this block in any program.</a:t>
            </a:r>
          </a:p>
          <a:p>
            <a:pPr marL="457200" indent="-457200">
              <a:buAutoNum type="alphaUcPeriod"/>
            </a:pPr>
            <a:endParaRPr lang="en-US" b="0" dirty="0" smtClean="0"/>
          </a:p>
          <a:p>
            <a:pPr marL="457200" indent="-457200">
              <a:buAutoNum type="alphaUcPeriod"/>
            </a:pPr>
            <a:r>
              <a:rPr lang="en-US" b="0" dirty="0" smtClean="0">
                <a:solidFill>
                  <a:srgbClr val="7030A0"/>
                </a:solidFill>
              </a:rPr>
              <a:t>Below, the same My Block is used twice. Once to move forward 2 rotations and then backwards 5 rotations.</a:t>
            </a:r>
          </a:p>
          <a:p>
            <a:pPr marL="457200" indent="-457200">
              <a:buAutoNum type="alphaUcPeriod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3" y="1552051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6997" y="1640037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88" r="26888" b="82602"/>
          <a:stretch/>
        </p:blipFill>
        <p:spPr>
          <a:xfrm>
            <a:off x="847918" y="4204010"/>
            <a:ext cx="7310676" cy="1942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90" y="3167975"/>
            <a:ext cx="3118243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Note: The same My Block can be used with different input values.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created by Sanjay Seshan and Arvind Seshan from Droids Robotics.</a:t>
            </a:r>
          </a:p>
          <a:p>
            <a:r>
              <a:rPr lang="en-US" smtClean="0"/>
              <a:t>More lessons are available at www.ev3lessons.com</a:t>
            </a:r>
          </a:p>
          <a:p>
            <a:r>
              <a:rPr lang="en-US" smtClean="0"/>
              <a:t>Author’s Email: </a:t>
            </a:r>
            <a:r>
              <a:rPr lang="en-US" smtClean="0">
                <a:hlinkClick r:id="rId3"/>
              </a:rPr>
              <a:t>team@droidsrobotics.org</a:t>
            </a: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custom blocks in the EV3 Software (My Blocks)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why a My Block is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construct a My Block with Inputs and Outputs (Parameters)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My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</a:t>
            </a:r>
            <a:r>
              <a:rPr lang="en-US" sz="2400" b="0" dirty="0" smtClean="0"/>
              <a:t>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My </a:t>
            </a:r>
            <a:r>
              <a:rPr lang="en-US" sz="2400" b="0" dirty="0"/>
              <a:t>Blocks are basically your own custom </a:t>
            </a:r>
            <a:r>
              <a:rPr lang="en-US" sz="2400" b="0" dirty="0" smtClean="0"/>
              <a:t>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Once </a:t>
            </a:r>
            <a:r>
              <a:rPr lang="en-US" sz="2400" b="0" dirty="0"/>
              <a:t>a My Block is created, you can use it in multiple </a:t>
            </a:r>
            <a:r>
              <a:rPr lang="en-US" sz="2400" b="0" dirty="0" smtClean="0"/>
              <a:t>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Just </a:t>
            </a:r>
            <a:r>
              <a:rPr lang="en-US" sz="2400" b="0" dirty="0"/>
              <a:t>like any other block in </a:t>
            </a:r>
            <a:r>
              <a:rPr lang="en-US" sz="2400" b="0" dirty="0" smtClean="0"/>
              <a:t>EV3</a:t>
            </a:r>
            <a:r>
              <a:rPr lang="en-US" sz="2400" b="0" dirty="0"/>
              <a:t>, My Blocks can have both inputs and </a:t>
            </a:r>
            <a:r>
              <a:rPr lang="en-US" sz="2400" b="0" dirty="0" smtClean="0"/>
              <a:t>outputs (parameters)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414114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936772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two blocks above are examples of My Blocks: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Move_Inches</a:t>
            </a:r>
            <a:r>
              <a:rPr lang="en-US" dirty="0" smtClean="0"/>
              <a:t> tells the robot to move the number of inches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Turn_Degrees</a:t>
            </a:r>
            <a:r>
              <a:rPr lang="en-US" dirty="0" smtClean="0"/>
              <a:t> tells the robot to turn the amount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My Blocks will be taught in separate lessons.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 </a:t>
            </a:r>
            <a:r>
              <a:rPr lang="en-US" dirty="0"/>
              <a:t>Y</a:t>
            </a:r>
            <a:r>
              <a:rPr lang="en-US" dirty="0" smtClean="0"/>
              <a:t>ou Use </a:t>
            </a:r>
            <a:r>
              <a:rPr lang="en-US" dirty="0" smtClean="0"/>
              <a:t>a </a:t>
            </a:r>
            <a:r>
              <a:rPr lang="en-US" dirty="0" smtClean="0"/>
              <a:t>My block?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Whenever the </a:t>
            </a:r>
            <a:r>
              <a:rPr lang="en-US" sz="2400" dirty="0"/>
              <a:t>robot is going to repeat an action inside your </a:t>
            </a:r>
            <a:r>
              <a:rPr lang="en-US" sz="2400" dirty="0" smtClean="0"/>
              <a:t>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 code is repeated in a </a:t>
            </a:r>
            <a:r>
              <a:rPr lang="en-US" sz="2400" dirty="0"/>
              <a:t>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Organize and simplify your code 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Example: You have </a:t>
            </a:r>
            <a:r>
              <a:rPr lang="en-US" sz="2400" dirty="0"/>
              <a:t>2 different versions of a robot run in FLL and the first half of both of them are identical, then making the first half of the code into a My Block allows you to “clean up your code” in both programs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Y</a:t>
            </a:r>
            <a:r>
              <a:rPr lang="en-US" dirty="0" smtClean="0"/>
              <a:t>ou Bother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>
                <a:solidFill>
                  <a:srgbClr val="0000FF"/>
                </a:solidFill>
              </a:rPr>
              <a:t>Because of My Blocks, your missions will look like this…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Instead of this….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329B65"/>
                </a:solidFill>
              </a:rPr>
              <a:t>This makes your code easier to read and easier to modify!!!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 smtClean="0"/>
              <a:t>a </a:t>
            </a:r>
            <a:r>
              <a:rPr lang="en-US" dirty="0" smtClean="0"/>
              <a:t>Useful </a:t>
            </a:r>
            <a:r>
              <a:rPr lang="en-US" dirty="0"/>
              <a:t>M</a:t>
            </a:r>
            <a:r>
              <a:rPr lang="en-US" dirty="0" smtClean="0"/>
              <a:t>y </a:t>
            </a:r>
            <a:r>
              <a:rPr lang="en-US" dirty="0"/>
              <a:t>B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 smtClean="0"/>
          </a:p>
          <a:p>
            <a:r>
              <a:rPr lang="en-US" dirty="0" smtClean="0"/>
              <a:t>Question: Look at the list of three My Blocks below.  Which ones do you think are useful for a team to use?</a:t>
            </a:r>
          </a:p>
          <a:p>
            <a:pPr lvl="1"/>
            <a:r>
              <a:rPr lang="en-US" dirty="0" smtClean="0"/>
              <a:t>Move5CM (Moves the robot five centimeters)</a:t>
            </a:r>
          </a:p>
          <a:p>
            <a:pPr lvl="1"/>
            <a:r>
              <a:rPr lang="en-US" dirty="0" err="1" smtClean="0"/>
              <a:t>MoveCM</a:t>
            </a:r>
            <a:r>
              <a:rPr lang="en-US" dirty="0" smtClean="0"/>
              <a:t> with a centimeter and power input</a:t>
            </a:r>
          </a:p>
          <a:p>
            <a:pPr lvl="1"/>
            <a:r>
              <a:rPr lang="en-US" dirty="0" err="1" smtClean="0"/>
              <a:t>MoveCM</a:t>
            </a:r>
            <a:r>
              <a:rPr lang="en-US" dirty="0" smtClean="0"/>
              <a:t> with centimeter, power, angle, coast/brake, etc. inputs</a:t>
            </a:r>
          </a:p>
          <a:p>
            <a:endParaRPr lang="en-US" dirty="0" smtClean="0"/>
          </a:p>
          <a:p>
            <a:r>
              <a:rPr lang="en-US" dirty="0" smtClean="0"/>
              <a:t>Answer: </a:t>
            </a:r>
          </a:p>
          <a:p>
            <a:pPr lvl="1"/>
            <a:r>
              <a:rPr lang="en-US" dirty="0" smtClean="0"/>
              <a:t>Move5CM may be used often, but you will be forced to make other My Blocks for other distances. This will not be fixable later. </a:t>
            </a:r>
          </a:p>
          <a:p>
            <a:pPr lvl="1"/>
            <a:r>
              <a:rPr lang="en-US" dirty="0" err="1" smtClean="0"/>
              <a:t>MoveCM</a:t>
            </a:r>
            <a:r>
              <a:rPr lang="en-US" dirty="0" smtClean="0"/>
              <a:t> with centimeters and power as inputs is probably the best choice. </a:t>
            </a:r>
          </a:p>
          <a:p>
            <a:pPr lvl="1"/>
            <a:r>
              <a:rPr lang="en-US" dirty="0" err="1" smtClean="0"/>
              <a:t>MoveCM</a:t>
            </a:r>
            <a:r>
              <a:rPr lang="en-US" dirty="0" smtClean="0"/>
              <a:t> with centimeters, power, angle, coast/brake, etc. might be most customizable, but some of the inputs might never be used.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1: Highlight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875" y="1439916"/>
            <a:ext cx="3119332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this lesson, our goal is to move a </a:t>
            </a:r>
            <a:r>
              <a:rPr lang="en-US" dirty="0" smtClean="0">
                <a:solidFill>
                  <a:srgbClr val="FF0000"/>
                </a:solidFill>
              </a:rPr>
              <a:t>desired amount of rotations</a:t>
            </a:r>
            <a:r>
              <a:rPr lang="en-US" dirty="0" smtClean="0">
                <a:solidFill>
                  <a:schemeClr val="tx1"/>
                </a:solidFill>
              </a:rPr>
              <a:t> at a </a:t>
            </a:r>
            <a:r>
              <a:rPr lang="en-US" dirty="0" smtClean="0">
                <a:solidFill>
                  <a:srgbClr val="FF0000"/>
                </a:solidFill>
              </a:rPr>
              <a:t>desired power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return the ultrasonic value</a:t>
            </a:r>
            <a:r>
              <a:rPr lang="en-US" dirty="0" smtClean="0">
                <a:solidFill>
                  <a:schemeClr val="tx1"/>
                </a:solidFill>
              </a:rPr>
              <a:t> at the end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Step 1: Select the two blocks in the code that you want to turn into a My Block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1536" y="1639684"/>
            <a:ext cx="43542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Question</a:t>
            </a:r>
            <a:r>
              <a:rPr lang="en-US" dirty="0">
                <a:solidFill>
                  <a:srgbClr val="00B050"/>
                </a:solidFill>
              </a:rPr>
              <a:t>: What </a:t>
            </a:r>
            <a:r>
              <a:rPr lang="en-US" dirty="0" smtClean="0">
                <a:solidFill>
                  <a:srgbClr val="00B050"/>
                </a:solidFill>
              </a:rPr>
              <a:t>would be the </a:t>
            </a:r>
            <a:r>
              <a:rPr lang="en-US" dirty="0">
                <a:solidFill>
                  <a:srgbClr val="00B050"/>
                </a:solidFill>
              </a:rPr>
              <a:t>input(s) and output(s</a:t>
            </a:r>
            <a:r>
              <a:rPr lang="en-US" dirty="0" smtClean="0">
                <a:solidFill>
                  <a:srgbClr val="00B050"/>
                </a:solidFill>
              </a:rPr>
              <a:t>) for our My Block?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Answer: The inputs </a:t>
            </a:r>
            <a:r>
              <a:rPr lang="en-US" dirty="0" smtClean="0">
                <a:solidFill>
                  <a:srgbClr val="FF0000"/>
                </a:solidFill>
              </a:rPr>
              <a:t>are power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rotations</a:t>
            </a:r>
            <a:r>
              <a:rPr lang="en-US" dirty="0">
                <a:solidFill>
                  <a:srgbClr val="FF0000"/>
                </a:solidFill>
              </a:rPr>
              <a:t>. The Output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distance measured </a:t>
            </a:r>
            <a:r>
              <a:rPr lang="en-US" dirty="0" smtClean="0">
                <a:solidFill>
                  <a:srgbClr val="FF0000"/>
                </a:solidFill>
              </a:rPr>
              <a:t>by the ultrasonic sensor.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Launch My </a:t>
            </a:r>
            <a:r>
              <a:rPr lang="en-US" dirty="0" smtClean="0"/>
              <a:t>Block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99471" y="1560497"/>
            <a:ext cx="3231016" cy="1912177"/>
            <a:chOff x="180892" y="1764946"/>
            <a:chExt cx="3348996" cy="2211436"/>
          </a:xfrm>
        </p:grpSpPr>
        <p:pic>
          <p:nvPicPr>
            <p:cNvPr id="6" name="Picture 5" descr="Screen Shot 2014-08-08 at 7.12.4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70" y="1764946"/>
              <a:ext cx="3332218" cy="221143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80892" y="1895912"/>
              <a:ext cx="1295570" cy="2080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9714" y="1895912"/>
              <a:ext cx="470174" cy="1744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2248" y="3448624"/>
              <a:ext cx="1787466" cy="200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0554" y="1788876"/>
            <a:ext cx="3026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A: Go to Tools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My Block Builder - </a:t>
            </a:r>
            <a:r>
              <a:rPr lang="en-US" dirty="0" smtClean="0">
                <a:solidFill>
                  <a:srgbClr val="00B050"/>
                </a:solidFill>
              </a:rPr>
              <a:t>If you encounter an error, view the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B: Pick a My Block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C. Add a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D. Select an Icon for the whole My Block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5266650" y="3409773"/>
            <a:ext cx="3115368" cy="27935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1350" y="4505136"/>
            <a:ext cx="12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Move Rotations and output Ultrasonic</a:t>
            </a:r>
            <a:endParaRPr lang="en-US" sz="600" dirty="0"/>
          </a:p>
        </p:txBody>
      </p:sp>
      <p:sp>
        <p:nvSpPr>
          <p:cNvPr id="27" name="TextBox 26"/>
          <p:cNvSpPr txBox="1"/>
          <p:nvPr/>
        </p:nvSpPr>
        <p:spPr>
          <a:xfrm>
            <a:off x="5735822" y="1775759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27504" y="1482284"/>
            <a:ext cx="1549372" cy="5867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1: You must be on a diagram with a selection to create a My Block: </a:t>
            </a:r>
          </a:p>
          <a:p>
            <a:pPr lvl="1"/>
            <a:r>
              <a:rPr lang="en-US" dirty="0" smtClean="0"/>
              <a:t>SOLUTION: You need to highlight all the blocks again before going into My Block Builder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ERROR 2: Start Blocks are not allowed in the selection when creating My Blocks. Remove any Start Blocks from your selection and try making your My Block again.</a:t>
            </a:r>
          </a:p>
          <a:p>
            <a:pPr lvl="1"/>
            <a:r>
              <a:rPr lang="en-US" dirty="0" smtClean="0"/>
              <a:t>SOLUTION: Un-highlight the start block before going into My Block Builder</a:t>
            </a:r>
          </a:p>
          <a:p>
            <a:endParaRPr lang="en-US" dirty="0" smtClean="0"/>
          </a:p>
          <a:p>
            <a:r>
              <a:rPr lang="en-US" b="0" dirty="0" smtClean="0"/>
              <a:t>If you continue to have trouble at this step, just select a single block in your program and create a My Block from it. You can edit add more blocks to a My Block at any time. However, you cannot change the inputs and outputs of a My Block after creation.</a:t>
            </a:r>
          </a:p>
          <a:p>
            <a:r>
              <a:rPr lang="en-US" dirty="0" smtClean="0"/>
              <a:t>If know of any other errors, please contact us: </a:t>
            </a:r>
            <a:r>
              <a:rPr lang="en-US" dirty="0" smtClean="0">
                <a:hlinkClick r:id="rId2"/>
              </a:rPr>
              <a:t>team@ev3lessons.com</a:t>
            </a:r>
            <a:r>
              <a:rPr lang="en-US" dirty="0" smtClean="0"/>
              <a:t> and we will add them.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11/01/2015)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7840</TotalTime>
  <Words>1305</Words>
  <Application>Microsoft Macintosh PowerPoint</Application>
  <PresentationFormat>On-screen Show (4:3)</PresentationFormat>
  <Paragraphs>184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Helvetica Neue</vt:lpstr>
      <vt:lpstr>Wingdings</vt:lpstr>
      <vt:lpstr>Arial</vt:lpstr>
      <vt:lpstr>Retrospect</vt:lpstr>
      <vt:lpstr>INTERMEDIATE PROGRAMMING LESSON</vt:lpstr>
      <vt:lpstr>Lesson Objectives</vt:lpstr>
      <vt:lpstr>What is a My Block?</vt:lpstr>
      <vt:lpstr>When do You Use a My block?</vt:lpstr>
      <vt:lpstr>Why Should You Bother?</vt:lpstr>
      <vt:lpstr>What Makes a Useful My Block</vt:lpstr>
      <vt:lpstr>Step 1: Highlight Blocks</vt:lpstr>
      <vt:lpstr>Step 2: Launch My Block builder</vt:lpstr>
      <vt:lpstr>Common Error Messages</vt:lpstr>
      <vt:lpstr>Step 3: Add Inputs/Outputs</vt:lpstr>
      <vt:lpstr>Step 4: Setup Parameter for Power</vt:lpstr>
      <vt:lpstr>Step 5: Setup Parameter for Rotation</vt:lpstr>
      <vt:lpstr>Step 6: Setup parameter for Ultrasonic</vt:lpstr>
      <vt:lpstr>Step 7: Setup Parameter icons</vt:lpstr>
      <vt:lpstr>Step 8: Add Data Wires</vt:lpstr>
      <vt:lpstr>Where is the My Block?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Srinivasan Seshan</cp:lastModifiedBy>
  <cp:revision>45</cp:revision>
  <dcterms:created xsi:type="dcterms:W3CDTF">2014-08-07T02:19:13Z</dcterms:created>
  <dcterms:modified xsi:type="dcterms:W3CDTF">2015-11-14T04:26:19Z</dcterms:modified>
</cp:coreProperties>
</file>