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2"/>
  </p:notesMasterIdLst>
  <p:handoutMasterIdLst>
    <p:handoutMasterId r:id="rId13"/>
  </p:handoutMasterIdLst>
  <p:sldIdLst>
    <p:sldId id="425" r:id="rId3"/>
    <p:sldId id="419" r:id="rId4"/>
    <p:sldId id="420" r:id="rId5"/>
    <p:sldId id="421" r:id="rId6"/>
    <p:sldId id="422" r:id="rId7"/>
    <p:sldId id="423" r:id="rId8"/>
    <p:sldId id="424" r:id="rId9"/>
    <p:sldId id="413" r:id="rId10"/>
    <p:sldId id="42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10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7A66E-6F97-0540-81AB-CF8C8EEC0A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1FB-1959-6841-BEB9-2BF1AF2126EF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ADB-019E-3244-BE8C-1BCBD4ECA0A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A309-A84D-D543-AE41-B6D62507CC6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337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D440-E1A8-EA4B-BD76-C48F2C84D7F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EE4-8860-D94E-99E1-4C40F1D43F11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21AB-F63A-BE47-9069-861B8C740351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4BC6-88E0-6E40-9075-9AE07E6E1042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CBD3-1989-3744-B8BD-E2EF2658A10E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A137-77E7-F341-917F-C89340977503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81F-F384-9E4F-9A99-32BC411760AD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A30A-5701-FD4C-9925-579DB817A45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AF0E-5733-564E-ADE8-DB028163582D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0C52-A4B7-154D-8D93-F0A45D049961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A874-1BA6-BD40-AB9A-427320040A49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C37B-40E4-3149-AFB9-4896F7F4CD2C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E87-B803-6441-A472-FE2C44130C00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C538-9516-2043-A8B3-2F9D3253CC8C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69F6-E6E6-9440-89B4-40674395835D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8D09-48B3-EC4A-B499-4F386A801B72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5D20-D6D5-C64A-A806-5D43DABD16EB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A539-265F-D74E-8CFD-7525FD51EBE4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4CB-731F-F245-BA46-45CABA5E27FE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844EC8A-BF30-FD4C-AABE-48768CAD853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2024-72C1-ED4B-9E1F-ECA73AEA94F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06" y="2153293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תוכנת רצף בסיסית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</a:t>
            </a:r>
            <a:r>
              <a:rPr lang="he-IL" sz="3800" dirty="0" smtClean="0">
                <a:latin typeface="Gan CLM" panose="02000803000000000000" pitchFamily="2" charset="-79"/>
                <a:cs typeface="Gan CLM" panose="02000803000000000000" pitchFamily="2" charset="-79"/>
              </a:rPr>
              <a:t>השיעור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: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בבלוק ההמתנה ללחיצה על הבקר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מהי תוכנת רצף ומה התועלת שבה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ליצור תוכנת רצף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שימוש בלחצני הבקר כחיישנים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1948070"/>
            <a:ext cx="7830048" cy="3921024"/>
          </a:xfrm>
        </p:spPr>
        <p:txBody>
          <a:bodyPr>
            <a:normAutofit/>
          </a:bodyPr>
          <a:lstStyle/>
          <a:p>
            <a:pPr algn="r" rtl="1">
              <a:buFont typeface="Wingdings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כל לחצני הבקר (פרט לכפתור הכיבוי) הם כמו חיישני מגע</a:t>
            </a:r>
          </a:p>
          <a:p>
            <a:pPr algn="r" rtl="1">
              <a:buFont typeface="Wingdings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להשתמש בכפתורים כדי ליצור משחק, להריץ פעולות שונות אחרי לחיצה על כל כפתור או לכתוב תוכנת רצף ( הסבר בשקופית 5)</a:t>
            </a:r>
          </a:p>
          <a:p>
            <a:pPr algn="r" rtl="1">
              <a:buFont typeface="Wingdings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לא צריך לבזבז חיבור לחיישן בשביל חיישן מגע אם אתה מתכנן להשתמש בחיישן המגע ככפתור</a:t>
            </a:r>
          </a:p>
          <a:p>
            <a:pPr algn="r" rtl="1">
              <a:buFont typeface="Wingdings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הצעד הראשון ביצירת תוכנת רצץ בסיסית היא ללמוד איך להשתמש בבלוק ההמתנה ללחיצת כפתור, ראה בשקופית הבאה ( שקופית 4)</a:t>
            </a:r>
          </a:p>
          <a:p>
            <a:pPr algn="r" rtl="1"/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איך להשתמש בבלוק ההמתנה ללחיצת כפתור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5" name="Picture 4" descr="Screen Shot 2014-11-27 at 11.5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3" t="50617" r="13993"/>
          <a:stretch/>
        </p:blipFill>
        <p:spPr>
          <a:xfrm>
            <a:off x="7623005" y="2032000"/>
            <a:ext cx="959557" cy="1241776"/>
          </a:xfrm>
          <a:prstGeom prst="rect">
            <a:avLst/>
          </a:prstGeom>
        </p:spPr>
      </p:pic>
      <p:pic>
        <p:nvPicPr>
          <p:cNvPr id="6" name="Picture 5" descr="Screen Shot 2014-11-27 at 11.57.57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89" y="3139722"/>
            <a:ext cx="2687089" cy="3040944"/>
          </a:xfrm>
          <a:prstGeom prst="rect">
            <a:avLst/>
          </a:prstGeom>
        </p:spPr>
      </p:pic>
      <p:pic>
        <p:nvPicPr>
          <p:cNvPr id="7" name="Picture 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471" r="65734" b="78144"/>
          <a:stretch/>
        </p:blipFill>
        <p:spPr>
          <a:xfrm>
            <a:off x="244563" y="1937922"/>
            <a:ext cx="1565510" cy="854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6536450" y="2652888"/>
            <a:ext cx="1086555" cy="1368779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1339" y="3287889"/>
            <a:ext cx="139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הדרואידים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ממליצים לבחור ב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BUMPED</a:t>
            </a:r>
            <a:r>
              <a:rPr lang="he-IL" b="1" dirty="0"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– יותר אמין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8117" y="4910667"/>
            <a:ext cx="182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לבחור כל כפתור חוץ מכפתור הכיבוי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5672" y="1876777"/>
            <a:ext cx="464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בבלוק ההמתנה (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WAIT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)  בחר באפשרויות </a:t>
            </a:r>
          </a:p>
          <a:p>
            <a:pPr algn="r" rtl="1"/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Brick Buttons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  <a:sym typeface="Wingdings" panose="05000000000000000000" pitchFamily="2" charset="2"/>
              </a:rPr>
              <a:t> Compare  Brick Buttons</a:t>
            </a:r>
            <a:endParaRPr lang="en-US" b="1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  <p:pic>
        <p:nvPicPr>
          <p:cNvPr id="15" name="Picture 14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t="21329" r="49254" b="-565"/>
          <a:stretch/>
        </p:blipFill>
        <p:spPr>
          <a:xfrm>
            <a:off x="912357" y="2759074"/>
            <a:ext cx="1674986" cy="3164178"/>
          </a:xfrm>
          <a:prstGeom prst="rect">
            <a:avLst/>
          </a:prstGeom>
        </p:spPr>
      </p:pic>
      <p:pic>
        <p:nvPicPr>
          <p:cNvPr id="16" name="Picture 15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9" t="22174" r="26545" b="63569"/>
          <a:stretch/>
        </p:blipFill>
        <p:spPr>
          <a:xfrm>
            <a:off x="2576396" y="2770023"/>
            <a:ext cx="1138552" cy="569334"/>
          </a:xfrm>
          <a:prstGeom prst="rect">
            <a:avLst/>
          </a:prstGeom>
        </p:spPr>
      </p:pic>
      <p:pic>
        <p:nvPicPr>
          <p:cNvPr id="17" name="Picture 16" descr="Screen Shot 2014-11-27 at 11.57.29 PM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8" t="23567" r="2947" b="69030"/>
          <a:stretch/>
        </p:blipFill>
        <p:spPr>
          <a:xfrm>
            <a:off x="3660208" y="2813818"/>
            <a:ext cx="1226134" cy="2956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מהי תוכנת רצף ולמה להשתמש בה?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762743"/>
            <a:ext cx="8038769" cy="2047409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תוכנת רצף היא תוכנה שנותנת לך לשים את המשימות שלך בסדר שאתה בוחר . לפעמים היא נקראת תוכנת מאסטר או תפריט מערכת.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יתרונות : לא תצטרך לחפש את התוכנית בבלגן, יחסוך לך זמן במשימות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חסרונות: לא תוכל להריץ פעם נוספת כל </a:t>
            </a: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עם תוכנת רצף פשוטה</a:t>
            </a:r>
          </a:p>
          <a:p>
            <a:pPr algn="r" rtl="1"/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6" name="Right Arrow 5"/>
          <p:cNvSpPr/>
          <p:nvPr/>
        </p:nvSpPr>
        <p:spPr>
          <a:xfrm flipV="1">
            <a:off x="3700295" y="4762689"/>
            <a:ext cx="1146171" cy="363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pic>
        <p:nvPicPr>
          <p:cNvPr id="9" name="Picture 8" descr="DSC07733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62" t="14083" r="27246" b="26110"/>
          <a:stretch/>
        </p:blipFill>
        <p:spPr>
          <a:xfrm>
            <a:off x="802280" y="4323017"/>
            <a:ext cx="2690175" cy="189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DSC07734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4" t="15599" r="21732" b="7411"/>
          <a:stretch/>
        </p:blipFill>
        <p:spPr>
          <a:xfrm>
            <a:off x="5107513" y="4376993"/>
            <a:ext cx="2227487" cy="181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127604" y="3849098"/>
            <a:ext cx="2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err="1" smtClean="0"/>
              <a:t>תוכניות</a:t>
            </a:r>
            <a:r>
              <a:rPr lang="he-IL" dirty="0" smtClean="0"/>
              <a:t> בבקר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4567" y="3925738"/>
            <a:ext cx="132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תוכנת רצף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צעד 1: צור </a:t>
            </a:r>
            <a:r>
              <a:rPr lang="he-IL" sz="3800" dirty="0" err="1">
                <a:latin typeface="Gan CLM" panose="02000803000000000000" pitchFamily="2" charset="-79"/>
                <a:cs typeface="Gan CLM" panose="02000803000000000000" pitchFamily="2" charset="-79"/>
              </a:rPr>
              <a:t>תוכנית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 רצף סתמית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4" name="Content Placeholder 3" descr="Screen Shot 2014-11-27 at 11.28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89" b="-8289"/>
          <a:stretch>
            <a:fillRect/>
          </a:stretch>
        </p:blipFill>
        <p:spPr>
          <a:xfrm>
            <a:off x="209257" y="1671083"/>
            <a:ext cx="8702106" cy="4640391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06635" y="5965333"/>
            <a:ext cx="7039470" cy="398214"/>
          </a:xfrm>
        </p:spPr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3202" y="2017715"/>
            <a:ext cx="4499472" cy="1200329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צור תוכנת רצף שמחכה עד שאתה לוחץ על הכפתור בכדי להפעיל את הפעולה הבאה. זה גם יציג איזה משימות יופעלו אחרי . הכוונה בסתם היא שעדיין אין פעולות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3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" y="286604"/>
            <a:ext cx="8589132" cy="866651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שלב 2 : הוסף פעולות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9" y="1944260"/>
            <a:ext cx="8554623" cy="3830429"/>
          </a:xfrm>
        </p:spPr>
      </p:pic>
      <p:sp>
        <p:nvSpPr>
          <p:cNvPr id="5" name="Rectangle 4"/>
          <p:cNvSpPr/>
          <p:nvPr/>
        </p:nvSpPr>
        <p:spPr>
          <a:xfrm>
            <a:off x="3588890" y="3339357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166" y="4958885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7972" y="4958884"/>
            <a:ext cx="2419424" cy="7773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85000"/>
                  <a:satMod val="130000"/>
                  <a:alpha val="0"/>
                </a:schemeClr>
              </a:gs>
              <a:gs pos="34000">
                <a:schemeClr val="accent1">
                  <a:shade val="87000"/>
                  <a:satMod val="125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3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1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394" y="5886808"/>
            <a:ext cx="8376982" cy="369332"/>
          </a:xfrm>
          <a:prstGeom prst="rect">
            <a:avLst/>
          </a:prstGeom>
          <a:solidFill>
            <a:srgbClr val="40749B"/>
          </a:solidFill>
        </p:spPr>
        <p:txBody>
          <a:bodyPr wrap="square">
            <a:spAutoFit/>
          </a:bodyPr>
          <a:lstStyle/>
          <a:p>
            <a:pPr algn="r" rtl="1">
              <a:buFont typeface="Wingdings" charset="2"/>
              <a:buChar char="Ø"/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תוכנת הרצף הזאת מוגדרת ל3  פעולות , הוסף / החסר לפי הצורך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F02B-11C9-470D-8BFD-DCFAB80901DA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70183" y="1578649"/>
            <a:ext cx="6163511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b="1" dirty="0">
                <a:solidFill>
                  <a:schemeClr val="bg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העתק והדבק את כל אחד מהפעולות שלך אחרי לחיצה על כפתור. הערה: המשימות האלה רק נוסעות קדימה ומסתובבות.( לא עושות יותר מדי) החלף אותם עם הקוד שלך</a:t>
            </a:r>
            <a:endParaRPr lang="en-US" b="1" dirty="0">
              <a:solidFill>
                <a:schemeClr val="bg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61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מדריך לדיון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מה תוכנת הרצף מאפשרת לך לעשות? למה היא מועילה?</a:t>
            </a:r>
          </a:p>
          <a:p>
            <a:pPr marL="800100" lvl="1" indent="-342900" algn="r" rtl="1"/>
            <a:r>
              <a:rPr lang="en-US" altLang="en-US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altLang="en-US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היא נותנת לך להריץ פעולה אחת ברובוט אחרי השנייה.  בבקר קשה למצוא את התוכניות שלך, זאת מוודאת שתוכניות מרובות שכתבת יהיו ברצף</a:t>
            </a:r>
            <a:endParaRPr lang="en-US" alt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EV3Lessons.com © 2015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4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6396</TotalTime>
  <Words>442</Words>
  <Application>Microsoft Office PowerPoint</Application>
  <PresentationFormat>‫הצגה על המסך (4:3)</PresentationFormat>
  <Paragraphs>56</Paragraphs>
  <Slides>9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Comic Sans MS</vt:lpstr>
      <vt:lpstr>Gan CLM</vt:lpstr>
      <vt:lpstr>Guttman Kav</vt:lpstr>
      <vt:lpstr>Helvetica Neue</vt:lpstr>
      <vt:lpstr>Wingdings</vt:lpstr>
      <vt:lpstr>Essential</vt:lpstr>
      <vt:lpstr>Custom Design</vt:lpstr>
      <vt:lpstr>תוכנת רצף בסיסית</vt:lpstr>
      <vt:lpstr>נושאי השיעור:</vt:lpstr>
      <vt:lpstr>שימוש בלחצני הבקר כחיישנים</vt:lpstr>
      <vt:lpstr>איך להשתמש בבלוק ההמתנה ללחיצת כפתור</vt:lpstr>
      <vt:lpstr>מהי תוכנת רצף ולמה להשתמש בה?</vt:lpstr>
      <vt:lpstr>צעד 1: צור תוכנית רצף סתמית</vt:lpstr>
      <vt:lpstr>שלב 2 : הוסף פעולות</vt:lpstr>
      <vt:lpstr>מדריך לדיון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תוכנת רצף בסיסית</dc:title>
  <dc:creator>Stav h</dc:creator>
  <cp:lastModifiedBy>Stav h</cp:lastModifiedBy>
  <cp:revision>5</cp:revision>
  <dcterms:created xsi:type="dcterms:W3CDTF">2014-08-07T02:19:13Z</dcterms:created>
  <dcterms:modified xsi:type="dcterms:W3CDTF">2015-07-14T18:01:48Z</dcterms:modified>
</cp:coreProperties>
</file>