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20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10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036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291141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מעקב פשוט אחרי קו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2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Display Block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Motor 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Wait Block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Motor Off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מדריך דיון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37" y="1752600"/>
            <a:ext cx="8245474" cy="4373563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עליך ללמוד להשתמש בבלוק התצוגה</a:t>
            </a:r>
            <a:endParaRPr lang="en-US" alt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אולי תרצה להציג את ערכי החיישנים על המסך</a:t>
            </a:r>
            <a:endParaRPr lang="en-US" alt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אולי תתכנת רובוט שצריך לעצור כאשר הוא מגיע לקו אדום אך נעצר לפני</a:t>
            </a:r>
            <a:endParaRPr lang="en-US" alt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2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הרובוט רואה את אותו הדבר שאתה רואה?</a:t>
            </a:r>
            <a:endParaRPr lang="en-US" alt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2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תוכל להציג את הערך על המסך ולבדוק את זה</a:t>
            </a:r>
            <a:endParaRPr lang="en-US" alt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alt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זה כלי </a:t>
            </a:r>
            <a:r>
              <a:rPr lang="he-IL" altLang="en-US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דיבאג</a:t>
            </a: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altLang="en-US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מצויין</a:t>
            </a: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. תוכל ללמוד על תכנות </a:t>
            </a:r>
            <a:r>
              <a:rPr lang="he-IL" altLang="en-US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דיבאג</a:t>
            </a: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 במדריכים בהמשך</a:t>
            </a:r>
            <a:endParaRPr lang="en-US" alt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15235" y="6404292"/>
            <a:ext cx="574878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השיעור: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איך להשתמש בבלוק התצוגה בכדי להציג טקסט ותמונות על המסך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למה בלוק התצוגה חשוב בתכנות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בלוק ה</a:t>
            </a:r>
            <a:r>
              <a:rPr lang="en-US" sz="3800" dirty="0">
                <a:cs typeface="Gan CLM" panose="02000803000000000000" pitchFamily="2" charset="-79"/>
              </a:rPr>
              <a:t>DISPLAY</a:t>
            </a:r>
            <a:endParaRPr lang="en-US" sz="3800" dirty="0"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תפקיד הבלוק הוא להציג טקסט ותמונות על המסך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לשלוט במיקום ובגודל הטקסט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להשתמש בבלוק הזה כדי לקרוא את נתוני החיישנים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נמצא בכרטיסייה הירוקה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עוד על בלוק ה</a:t>
            </a:r>
            <a:r>
              <a:rPr lang="en-US" altLang="en-US" sz="3800" dirty="0">
                <a:cs typeface="Gan CLM" panose="02000803000000000000" pitchFamily="2" charset="-79"/>
              </a:rPr>
              <a:t>DISPLAY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שני מצבים להצגה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914400" lvl="1" indent="-457200" algn="r" rtl="1">
              <a:buClr>
                <a:srgbClr val="FF0000"/>
              </a:buClr>
            </a:pP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מצב פיקסל (</a:t>
            </a:r>
            <a:r>
              <a:rPr lang="en-US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PIXLE</a:t>
            </a: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) השתמש בשביל להציג תמונה או טקסט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178 </a:t>
            </a: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פיקסלים ימינה ושמאלה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128 </a:t>
            </a: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פיקסלים למעלה ולמטה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914400" lvl="1" indent="-457200" algn="r" rtl="1">
              <a:buClr>
                <a:srgbClr val="FF0000"/>
              </a:buClr>
            </a:pP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מצב רשת (</a:t>
            </a:r>
            <a:r>
              <a:rPr lang="en-US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GRID</a:t>
            </a: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) קל יותר לשימוש , עובד רק לטקסט</a:t>
            </a:r>
            <a:endParaRPr lang="en-US" altLang="en-US" sz="1800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22 שורות של 8 פיקסלים כל אחת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12 </a:t>
            </a: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עמודות של 10 פיקסלים כל אחת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אותיות קטנות הם שורה אחת ועמודה אחת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אותיות גדולות הם שתי שורות ושתי עמודות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1475860" y="3724819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הצגת טקסט במצב רשת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טקסט שיוצג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גודל טקסט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</a:t>
              </a:r>
              <a:r>
                <a:rPr lang="he-IL" altLang="en-US" sz="1400" dirty="0" smtClean="0"/>
                <a:t>פונט קטן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he-IL" altLang="en-US" sz="1400" dirty="0" smtClean="0"/>
                <a:t>פונט קטן מודגש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he-IL" altLang="en-US" sz="1400" dirty="0" smtClean="0"/>
                <a:t>פונט גדול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תצוגה מקדימה של המסך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מחק מסך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עמודות להתחלת התצוגה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שורות להתחלת התצוגות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3300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תצוגת שחור לבן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גודל טקסט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6441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825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194440" y="2379979"/>
              <a:ext cx="307775" cy="871802"/>
            </a:xfrm>
            <a:prstGeom prst="bentConnector4">
              <a:avLst>
                <a:gd name="adj1" fmla="val -74275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 smtClean="0"/>
              <a:t>שינוי מצב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66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בחר בבלוק התצוגה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2: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לחץ על כפתור שינוי המצב, לך לטקסט ובחר ב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GRID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3: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רשום איזה טקסט אתה רוצה שיהיה רשום בתיבה הימנית עליונה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בלוק תצוגה אתגר 1: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לכתוב טקסט שיוצג באמצע המסך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הצג </a:t>
            </a:r>
            <a:r>
              <a:rPr lang="en-US" altLang="en-US" sz="1600" b="1" dirty="0">
                <a:latin typeface="Comic Sans MS" panose="030F0702030302020204" pitchFamily="66" charset="0"/>
                <a:cs typeface="Guttman Kav" panose="02010401010101010101" pitchFamily="2" charset="-79"/>
              </a:rPr>
              <a:t>HELLO</a:t>
            </a: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altLang="en-US" sz="1600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WORLD</a:t>
            </a:r>
          </a:p>
          <a:p>
            <a:pPr lvl="1" indent="-457200" algn="r" rtl="1">
              <a:spcAft>
                <a:spcPts val="600"/>
              </a:spcAft>
              <a:buClr>
                <a:srgbClr val="FF0000"/>
              </a:buClr>
            </a:pPr>
            <a:endParaRPr lang="en-US" alt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הצג את הטקסט במשך שלוש שניות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לזוז תוך כדי?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</a:t>
            </a:r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 אתגר 1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הצגת תמונה במצב פיקסל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בחר בבלוק התצוגה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שנה את המצב ל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IMAGE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(תמונה) בעל סימן תיקיה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3: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בתיבה הימנית עליונה לבחירת התמונה הרצויה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בלוק תצוגה : אתגר 2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sz="18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להציג </a:t>
            </a:r>
            <a:r>
              <a:rPr lang="he-IL" sz="1800" dirty="0" err="1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עייניים</a:t>
            </a:r>
            <a:r>
              <a:rPr lang="he-IL" sz="18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במהלך התזוזה, החלף את </a:t>
            </a:r>
            <a:r>
              <a:rPr lang="he-IL" sz="1800" dirty="0" err="1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העייניים</a:t>
            </a:r>
            <a:r>
              <a:rPr lang="he-IL" sz="18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שיסתכלו ימינה ושמאלה</a:t>
            </a:r>
            <a:endParaRPr lang="en-US" sz="1800" dirty="0">
              <a:solidFill>
                <a:srgbClr val="0070C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ב:</a:t>
            </a:r>
          </a:p>
          <a:p>
            <a:pPr marL="0" lvl="2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Display</a:t>
            </a:r>
          </a:p>
          <a:p>
            <a:pPr marL="0" lvl="2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Motor On</a:t>
            </a:r>
          </a:p>
          <a:p>
            <a:pPr marL="0" lvl="2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Wait</a:t>
            </a:r>
          </a:p>
          <a:p>
            <a:pPr marL="0" lvl="1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endParaRPr 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תרגיש חופשי </a:t>
            </a:r>
            <a:r>
              <a:rPr lang="he-IL" sz="18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להינות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 באתגר הזה ולהפוך אותו </a:t>
            </a:r>
            <a:r>
              <a:rPr lang="he-IL" sz="18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לשלך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6333</TotalTime>
  <Words>540</Words>
  <Application>Microsoft Office PowerPoint</Application>
  <PresentationFormat>‫הצגה על המסך (4:3)</PresentationFormat>
  <Paragraphs>113</Paragraphs>
  <Slides>12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Comic Sans MS</vt:lpstr>
      <vt:lpstr>Corbel</vt:lpstr>
      <vt:lpstr>Gan CLM</vt:lpstr>
      <vt:lpstr>Guttman Kav</vt:lpstr>
      <vt:lpstr>Helvetica Neue</vt:lpstr>
      <vt:lpstr>Tahoma</vt:lpstr>
      <vt:lpstr>Essential</vt:lpstr>
      <vt:lpstr>Custom Design</vt:lpstr>
      <vt:lpstr>נושא השיעור: מעקב פשוט אחרי קו</vt:lpstr>
      <vt:lpstr>נושאי השיעור:</vt:lpstr>
      <vt:lpstr>בלוק הDISPLAY</vt:lpstr>
      <vt:lpstr>עוד על בלוק הDISPLAY </vt:lpstr>
      <vt:lpstr>הצגת טקסט במצב רשת</vt:lpstr>
      <vt:lpstr>בלוק תצוגה אתגר 1:</vt:lpstr>
      <vt:lpstr>פתרון אתגר 1</vt:lpstr>
      <vt:lpstr>הצגת תמונה במצב פיקסל</vt:lpstr>
      <vt:lpstr>בלוק תצוגה : אתגר 2</vt:lpstr>
      <vt:lpstr>פתרון אתגר 2</vt:lpstr>
      <vt:lpstr>מדריך 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EV3 למתחילים</dc:title>
  <dc:creator>Stav h</dc:creator>
  <cp:lastModifiedBy>Stav h</cp:lastModifiedBy>
  <cp:revision>4</cp:revision>
  <dcterms:created xsi:type="dcterms:W3CDTF">2014-08-07T02:19:13Z</dcterms:created>
  <dcterms:modified xsi:type="dcterms:W3CDTF">2015-07-14T20:24:13Z</dcterms:modified>
</cp:coreProperties>
</file>