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5" r:id="rId3"/>
    <p:sldId id="280" r:id="rId4"/>
    <p:sldId id="281" r:id="rId5"/>
    <p:sldId id="282" r:id="rId6"/>
    <p:sldId id="28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92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21B-D962-204D-A02E-9886692A4F6D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1A9-12B5-BC4F-AAA1-17C74279996C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B9F-268D-4B44-B744-946654C593D4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1BC3-C8A1-E24B-90E6-A16E6DE8DB92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D17E-F717-9849-B262-E6D0FE1FF785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CA4A-9CDE-9D4F-82E2-E1BB20455D09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4644-82D1-EF40-92AC-243641BCF59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noFill/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F1E-F714-2A4F-BBA9-2CE5F3FAA77D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E1E9-C89E-954F-AF71-78E048BC506C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06E7-B029-1A4C-9BBA-E2F682F1DA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AB7-6CC8-4F45-860C-533FD691AC49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3DA-60ED-2349-B59D-112EDB76DB1A}" type="datetime1">
              <a:rPr lang="en-US" smtClean="0"/>
              <a:t>7/14/2015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28E6-A279-7A45-9B99-E9DC3BFA4E1C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BCB28-049E-1840-9CB7-F7138308AF21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6CE9-8882-274F-89EE-3FEE73497FDE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4163DB-48CC-BE4A-8246-AB108EEE4B7B}" type="datetime1">
              <a:rPr lang="en-US" smtClean="0"/>
              <a:t>7/14/2015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בניית בסיס הרובוט וזרועות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בעיצוב ותכנון הרובוט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dirty="0" smtClean="0">
                <a:latin typeface="Gan CLM" panose="02000803000000000000" pitchFamily="2" charset="-79"/>
                <a:cs typeface="Gan CLM" panose="02000803000000000000" pitchFamily="2" charset="-79"/>
              </a:rPr>
              <a:t>שיעור פשוט בבניית בסיס הרובוט</a:t>
            </a:r>
            <a:endParaRPr lang="en-US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Autofit/>
          </a:bodyPr>
          <a:lstStyle/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קח את הזמן לבניית בסיס הרובוט, נסה עיצובים שונים ומרובים לפני שאתה משקיע זמן בתוספות וזרועות (</a:t>
            </a:r>
            <a:r>
              <a:rPr lang="en-US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זה עלול לקחת כמה שבועות, אך אל תדאג!)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כמה בעיות שעליך לקחת בחשבון בבניית בסיס הרובוט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איזה חיישנים תצטרך להוסיף כדי להשלים את מטרותיך?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הרובוט שלך מאוזן ובעל אחיזה טובה בקרקע?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הרובוט יכול להתיישר כאשר הוא פוגע בקירות או בדגמי משימות?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הגלגלים נשארים במקומם ולא נוטים החוצה?</a:t>
            </a:r>
          </a:p>
          <a:p>
            <a:pPr marL="460375" indent="-457200" algn="r" rtl="1">
              <a:buFont typeface="+mj-lt"/>
              <a:buAutoNum type="arabicPeriod"/>
            </a:pPr>
            <a:r>
              <a:rPr lang="he-IL" sz="1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התחשבתם בהגבלות הגודל: הגבלת הגובה הרשומה בחוקים, הגבלת גובה בגלל דגמי המשימות , הגבלת רוחב בגלל המעברים הצרים?</a:t>
            </a:r>
          </a:p>
          <a:p>
            <a:pPr marL="3175" indent="-457200" algn="r" rtl="1">
              <a:buFont typeface="+mj-lt"/>
              <a:buAutoNum type="arabicPeriod"/>
            </a:pPr>
            <a:endParaRPr lang="en-US" sz="14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98" y="5796160"/>
            <a:ext cx="833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sz="2000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כתוצאה , תשימו לב שהרובוט בעל התכונות הבאות: מאוזן, קירות חיצוניים, קומפקטי , משתמש ברכיבים בערכה הבסיסית + חיישן צבע נוסף</a:t>
            </a:r>
            <a:endParaRPr lang="en-US" sz="2000" b="1" dirty="0">
              <a:solidFill>
                <a:srgbClr val="FF000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זרועות מונעות מול זרועות נייחות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מונעות מול זרועות נייחות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נייחות בדרך כלל יותר אמינות ( עיקרון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KISS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השומר על פשטות)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מונעות עלולות להיות קשות יותר לחיבור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מקורות </a:t>
            </a:r>
            <a:r>
              <a:rPr lang="he-IL" sz="20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הנעה:</a:t>
            </a:r>
            <a:endParaRPr lang="he-IL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פנאומטיקה – חזק יחסית , אך צריך מראש למלא אוויר ולהישמר משינוי בלחץ ומדליפות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גומיות – קומפקטיות וקלות לשימוש אך עלולות להיקרע / להיחלש במהלך הזמן.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מנועים – ניתן לשלוט עליהם דרך התוכנה ולהשתמש בהם פעמים רבות במשימות שונות אך גדולים פיזית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טיפים לזרועות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הפחתת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טעויות / בזבוז זמן ע"י הימנעות מהוספת/ הוצאת זרועות. עצב זרועות שיכולות להישאר לזמן ממושך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Robotics Food Factor Run</a:t>
            </a:r>
            <a:r>
              <a:rPr lang="he-IL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דוגמאות למעט תוספות על פני יציאות מרובות.</a:t>
            </a:r>
          </a:p>
          <a:p>
            <a:pPr algn="r" rtl="1"/>
            <a:r>
              <a:rPr lang="he-IL" sz="18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הסרת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זרועות יותר קשה , פחות נטייה לטעויות מאשר חיבורם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Robotics Senior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Solutions </a:t>
            </a:r>
            <a:r>
              <a:rPr lang="he-IL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דוגמאות להסרת זרועות מורכבות אבל ללא הוספה של עוד</a:t>
            </a:r>
            <a:r>
              <a:rPr lang="he-IL" sz="1600" b="1" dirty="0" smtClean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.</a:t>
            </a:r>
            <a:endParaRPr lang="he-IL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הפחת מקום ומורכבות על ידי בניית זרועות שיכולות לעבוד למשימות מרובות.</a:t>
            </a:r>
          </a:p>
          <a:p>
            <a:pPr marL="800100" lvl="2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חפש </a:t>
            </a:r>
            <a:r>
              <a:rPr lang="he-IL" sz="16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ביוטיוב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forklift attachment used in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nature’s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fury run 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Droid </a:t>
            </a:r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Robotics</a:t>
            </a:r>
            <a:r>
              <a:rPr lang="he-IL" sz="16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6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בשביל דוגמא לכך.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3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המשך טיפים לזרועות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במנגנונים אמינים וקלים לשימוש בכדי לחבר למנועים/ לרובוט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הימנע מפינים קשים לחיבור/הוצאה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חיבור ישירות למנוע אמין יותר ( הימנע מתמסורות) אך לוקח זמן רב יותר.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חיבור בעזרת גלגלי שיניים עלול לגרום לזרוע להתחבר יותר בקלות אך החיבור עלול להיות לא אמין.</a:t>
            </a:r>
            <a:endParaRPr lang="en-US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בגלגלי שיניים להעברת כוח לאיפה </a:t>
            </a:r>
            <a:r>
              <a:rPr lang="he-IL" sz="1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שהינך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צריך אותו ברובוט ולכיוון שאתה רוצה אותו.</a:t>
            </a: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 במודלים של לגו בשביל השראה על חיבור </a:t>
            </a:r>
            <a:r>
              <a:rPr lang="he-IL" sz="18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גל"שים</a:t>
            </a:r>
            <a:endParaRPr lang="he-IL" sz="18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4025" lvl="1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הסתכל בספרים שנכתבו ע"י </a:t>
            </a:r>
            <a:r>
              <a:rPr lang="en-US" sz="1800" b="1" dirty="0" err="1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isogawa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  <a:cs typeface="Guttman Kav" panose="02010401010101010101" pitchFamily="2" charset="-79"/>
              </a:rPr>
              <a:t> </a:t>
            </a:r>
            <a:r>
              <a:rPr lang="he-IL" sz="18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בכדי ללמוד יותר על גלגלי שיניים.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 err="1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מלזכ"ת</a:t>
            </a:r>
            <a:r>
              <a:rPr lang="he-IL" sz="3800" dirty="0" smtClean="0">
                <a:latin typeface="Gan CLM" panose="02000803000000000000" pitchFamily="2" charset="-79"/>
                <a:cs typeface="Gan CLM" panose="02000803000000000000" pitchFamily="2" charset="-79"/>
              </a:rPr>
              <a:t> לחיבור </a:t>
            </a:r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זרועות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4163" y="2133600"/>
            <a:ext cx="4287837" cy="399256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000" b="1" u="sng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שים לב לתכונות הבאות:</a:t>
            </a:r>
            <a:endParaRPr lang="en-US" sz="2000" b="1" u="sng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וחלף בקלות: הוצאה וחיבור מהירים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לא בעיות: חזק , חיבור אמין למנוע (קשה להוציא בטעות)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ז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רועות בעלות </a:t>
            </a:r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כ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וח : תמסורות אמינות להגברה והנמכה של הכוח לזרועות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ת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מסורות להעברת הכוח לשני </a:t>
            </a:r>
            <a:r>
              <a:rPr lang="he-IL" sz="2000" b="1" dirty="0" err="1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צידי</a:t>
            </a:r>
            <a:r>
              <a:rPr lang="he-IL" sz="20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הרובוט</a:t>
            </a:r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/>
            <a:endParaRPr lang="en-US" sz="20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5/30/2015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6" y="2322260"/>
            <a:ext cx="4541914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527</Words>
  <Application>Microsoft Office PowerPoint</Application>
  <PresentationFormat>‫הצגה על המסך (4:3)</PresentationFormat>
  <Paragraphs>61</Paragraphs>
  <Slides>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6" baseType="lpstr">
      <vt:lpstr>Arial</vt:lpstr>
      <vt:lpstr>Calibri</vt:lpstr>
      <vt:lpstr>Comic Sans MS</vt:lpstr>
      <vt:lpstr>Corbel</vt:lpstr>
      <vt:lpstr>Gan CLM</vt:lpstr>
      <vt:lpstr>Guttman Kav</vt:lpstr>
      <vt:lpstr>Helvetica Neue</vt:lpstr>
      <vt:lpstr>Wingdings</vt:lpstr>
      <vt:lpstr>Spectrum</vt:lpstr>
      <vt:lpstr>בניית בסיס הרובוט וזרועות</vt:lpstr>
      <vt:lpstr>שיעור פשוט בבניית בסיס הרובוט</vt:lpstr>
      <vt:lpstr>זרועות מונעות מול זרועות נייחות</vt:lpstr>
      <vt:lpstr>טיפים לזרועות</vt:lpstr>
      <vt:lpstr>המשך טיפים לזרועות</vt:lpstr>
      <vt:lpstr>מלזכ"ת לחיבור זרועות</vt:lpstr>
      <vt:lpstr>קרדיטים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2015-07-06T22:24:47Z</dcterms:created>
  <dcterms:modified xsi:type="dcterms:W3CDTF">2015-07-14T19:37:17Z</dcterms:modified>
</cp:coreProperties>
</file>