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8"/>
  </p:notesMasterIdLst>
  <p:handoutMasterIdLst>
    <p:handoutMasterId r:id="rId9"/>
  </p:handoutMasterIdLst>
  <p:sldIdLst>
    <p:sldId id="414" r:id="rId2"/>
    <p:sldId id="412" r:id="rId3"/>
    <p:sldId id="410" r:id="rId4"/>
    <p:sldId id="403" r:id="rId5"/>
    <p:sldId id="411" r:id="rId6"/>
    <p:sldId id="41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48" autoAdjust="0"/>
    <p:restoredTop sz="99563" autoAdjust="0"/>
  </p:normalViewPr>
  <p:slideViewPr>
    <p:cSldViewPr snapToGrid="0" snapToObjects="1">
      <p:cViewPr varScale="1">
        <p:scale>
          <a:sx n="75" d="100"/>
          <a:sy n="75" d="100"/>
        </p:scale>
        <p:origin x="82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6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44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9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7875-8CB1-8345-9F0C-E2C0AEE5DDC9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8337-FEF1-9C4F-9B94-C4CC29FEEDCB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B3E7-3AFD-0D40-AF6A-A4A3391BA5D3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4DE-D49D-1B4B-B6AB-51FC2F01A25B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6/27/2015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6525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F6E6-7F1E-FF49-A346-9F74402A4C27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71C-BC17-6C42-AF7C-115179B22B91}" type="datetime1">
              <a:rPr lang="en-US" smtClean="0"/>
              <a:t>7/14/2015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0679-EC11-8047-9AC6-8326B1F10CDB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B38A-71FB-FA4B-A89F-44C39431BE17}" type="datetime1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8FFF-51E7-B949-8C12-DD72996CE2FB}" type="datetime1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C877-DA6A-494F-A066-D0A7F5E95D31}" type="datetime1">
              <a:rPr lang="en-US" smtClean="0"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7DFB-D3F8-4E4A-A46C-C3F901998BDB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06AB-8AE5-7247-A0CA-E19CB247BDC0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018E712-267D-EA4C-905C-040E5E25E716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09935" y="3288773"/>
            <a:ext cx="7754928" cy="1145791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נכתב במקור ע"י קבוצת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DROID ROBOTICS</a:t>
            </a:r>
            <a:r>
              <a:rPr lang="he-IL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he-IL" b="1" dirty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תורגם לעברית ע"י קבוצה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FLASH #</a:t>
            </a:r>
            <a:r>
              <a:rPr lang="en-US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74</a:t>
            </a:r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בית ספר על שם יצחק </a:t>
            </a:r>
            <a:r>
              <a:rPr lang="he-IL" dirty="0" err="1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רבין,שוהם</a:t>
            </a:r>
            <a:endParaRPr lang="en-US" dirty="0">
              <a:solidFill>
                <a:schemeClr val="tx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73" y="2113717"/>
            <a:ext cx="8689407" cy="1088237"/>
          </a:xfrm>
        </p:spPr>
        <p:txBody>
          <a:bodyPr>
            <a:noAutofit/>
          </a:bodyPr>
          <a:lstStyle/>
          <a:p>
            <a:pPr algn="r" rtl="1"/>
            <a:r>
              <a:rPr lang="he-IL" sz="5000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איסוף והעברה של אובייקט</a:t>
            </a:r>
            <a:endParaRPr lang="en-US" sz="5000" dirty="0">
              <a:solidFill>
                <a:srgbClr val="FF0000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175" y="768840"/>
            <a:ext cx="7754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שיעור בתכנות למתחילים</a:t>
            </a:r>
            <a:endParaRPr lang="en-US" sz="4000" dirty="0" smtClean="0">
              <a:solidFill>
                <a:schemeClr val="bg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005" y="5071677"/>
            <a:ext cx="1984430" cy="15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4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27943"/>
          </a:xfrm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הוראות למורה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9938" y="980661"/>
            <a:ext cx="4122736" cy="5361533"/>
          </a:xfrm>
        </p:spPr>
        <p:txBody>
          <a:bodyPr>
            <a:noAutofit/>
          </a:bodyPr>
          <a:lstStyle/>
          <a:p>
            <a:pPr marL="454025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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אתה יכול לארגן איזה אתגר שאתה רוצה ע"י שימוש באיזולירבנד צבעוני על לוח לבן ( קיים בחנויות לבית) אתה יכול גם להשתמש בפוסטרים לבנים גדולים על רצפה קשיחה</a:t>
            </a:r>
          </a:p>
          <a:p>
            <a:pPr marL="454025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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הערה: צבעי האיזולירבנד לא תואמים את הצבעים של לגו, אז לחיישנים שלך אולי תהיה בעיה בקריאתם</a:t>
            </a:r>
          </a:p>
          <a:p>
            <a:pPr marL="454025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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אתה יכול גם להשתמש בשטיחי </a:t>
            </a:r>
            <a:r>
              <a:rPr lang="en-US" dirty="0">
                <a:latin typeface="Comic Sans MS" panose="030F0702030302020204" pitchFamily="66" charset="0"/>
                <a:cs typeface="Guttman Kav" panose="02010401010101010101" pitchFamily="2" charset="-79"/>
              </a:rPr>
              <a:t>FLL</a:t>
            </a: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 ישנים , חפש ב </a:t>
            </a:r>
            <a:r>
              <a:rPr lang="en-US" dirty="0">
                <a:latin typeface="Comic Sans MS" panose="030F0702030302020204" pitchFamily="66" charset="0"/>
                <a:cs typeface="Guttman Kav" panose="02010401010101010101" pitchFamily="2" charset="-79"/>
              </a:rPr>
              <a:t>EBAY</a:t>
            </a: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 או אצל קבוצות אחרות</a:t>
            </a:r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4025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"/>
            </a:pPr>
            <a:endParaRPr lang="en-US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25" y="1176129"/>
            <a:ext cx="4071485" cy="270372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15710" y="4095954"/>
            <a:ext cx="4122736" cy="268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4025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"/>
            </a:pP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בשקופיות הבאות ישנם כמה אתגרים שמסכמים את השיעורים למתחילים</a:t>
            </a:r>
            <a:endParaRPr lang="en-US" sz="24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8632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מבוך 1: נסיעה ישר וסיבוב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79720" y="6390847"/>
            <a:ext cx="3429000" cy="283845"/>
          </a:xfrm>
        </p:spPr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בסיס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59711" y="1641201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סוף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r" defTabSz="914400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+mj-lt"/>
              <a:buAutoNum type="arabicPeriod"/>
            </a:pPr>
            <a:r>
              <a:rPr lang="he-IL" sz="24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צא מהבסיס</a:t>
            </a:r>
          </a:p>
          <a:p>
            <a:pPr marL="457200" indent="-457200" algn="r" defTabSz="914400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+mj-lt"/>
              <a:buAutoNum type="arabicPeriod"/>
            </a:pPr>
            <a:r>
              <a:rPr lang="he-IL" sz="24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פנה שמאלה במעבר</a:t>
            </a:r>
          </a:p>
          <a:p>
            <a:pPr marL="457200" indent="-457200" algn="r" defTabSz="914400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+mj-lt"/>
              <a:buAutoNum type="arabicPeriod"/>
            </a:pPr>
            <a:r>
              <a:rPr lang="he-IL" sz="2400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פנה ימינה ,סע טיפה , פנה ימינה וסע לכיוון הסוף</a:t>
            </a:r>
          </a:p>
          <a:p>
            <a:pPr marL="457200" indent="-457200" algn="r" defTabSz="914400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+mj-lt"/>
              <a:buAutoNum type="arabicPeriod"/>
            </a:pPr>
            <a:endParaRPr lang="en-US" sz="2400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3273287"/>
            <a:ext cx="0" cy="1593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18957" y="3273287"/>
            <a:ext cx="36815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5567" y="2115604"/>
            <a:ext cx="0" cy="1157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408682" y="4121915"/>
            <a:ext cx="0" cy="20434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38478" y="412191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11974" y="272154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192195" y="2057669"/>
            <a:ext cx="2346135" cy="3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מבון 2: שימוש בחיישנים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7134" y="6390847"/>
            <a:ext cx="3429000" cy="283845"/>
          </a:xfrm>
        </p:spPr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123" y="1349908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קיר צפוני יציב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בסיס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84123" y="1627427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סוף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73158" y="6138597"/>
            <a:ext cx="2777682" cy="50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אל תיגע בי</a:t>
            </a:r>
          </a:p>
          <a:p>
            <a:pPr algn="ctr"/>
            <a:r>
              <a:rPr lang="he-IL" dirty="0" smtClean="0"/>
              <a:t>קופסא קלה שיכולה ליפול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r" defTabSz="914400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+mj-lt"/>
              <a:buAutoNum type="arabicPeriod"/>
            </a:pP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צא מהבסיס</a:t>
            </a:r>
          </a:p>
          <a:p>
            <a:pPr marL="457200" indent="-457200" algn="r" defTabSz="914400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+mj-lt"/>
              <a:buAutoNum type="arabicPeriod"/>
            </a:pP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סע לכיוון הקיר הצפוני וגע בו</a:t>
            </a:r>
          </a:p>
          <a:p>
            <a:pPr marL="457200" indent="-457200" algn="r" defTabSz="914400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+mj-lt"/>
              <a:buAutoNum type="arabicPeriod"/>
            </a:pP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סע אחורה , תסתובב ונווט דרך המעבר</a:t>
            </a:r>
          </a:p>
          <a:p>
            <a:pPr marL="457200" indent="-457200" algn="r" defTabSz="914400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+mj-lt"/>
              <a:buAutoNum type="arabicPeriod"/>
            </a:pP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לך לקיר ה"אל תיגע בי", ואל תיגע בו</a:t>
            </a:r>
          </a:p>
          <a:p>
            <a:pPr marL="457200" indent="-457200" algn="r" defTabSz="914400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+mj-lt"/>
              <a:buAutoNum type="arabicPeriod"/>
            </a:pP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הסתובב וסע לקיר המערבי</a:t>
            </a:r>
          </a:p>
          <a:p>
            <a:pPr marL="457200" indent="-457200" algn="r" defTabSz="914400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+mj-lt"/>
              <a:buAutoNum type="arabicPeriod"/>
            </a:pP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הסתובב וסע לכיוון הסוף</a:t>
            </a:r>
            <a:endParaRPr lang="en-US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457200" indent="-457200" algn="r" defTabSz="914400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+mj-lt"/>
              <a:buAutoNum type="arabicPeriod"/>
            </a:pPr>
            <a:endParaRPr lang="en-US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algn="r" defTabSz="914400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</a:pPr>
            <a:r>
              <a:rPr lang="he-IL" b="1" dirty="0">
                <a:solidFill>
                  <a:schemeClr val="tx1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השתמש ב2-3 חיישנים!</a:t>
            </a:r>
            <a:endParaRPr lang="en-US" b="1" dirty="0">
              <a:solidFill>
                <a:schemeClr val="tx1"/>
              </a:solidFill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1616669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22285" y="3064313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218957" y="5792559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9375" y="2561780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965121" y="1627427"/>
            <a:ext cx="0" cy="34308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408682" y="2994991"/>
            <a:ext cx="0" cy="31436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789753" y="1659150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761668" y="2255188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3212127" y="2133657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85" y="1841623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3212127" y="2353810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9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עצור על הקו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5300" y="1656089"/>
            <a:ext cx="3429000" cy="2355574"/>
          </a:xfrm>
        </p:spPr>
        <p:txBody>
          <a:bodyPr>
            <a:noAutofit/>
          </a:bodyPr>
          <a:lstStyle/>
          <a:p>
            <a:pPr marL="454025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"/>
            </a:pP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תכנת את הרובוט לנסוע קדימה ואז לעצור בדיוק בקו השלישי.</a:t>
            </a:r>
          </a:p>
          <a:p>
            <a:pPr marL="454025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"/>
            </a:pP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אתה חייב להשתמש בלולאה וחיישן</a:t>
            </a:r>
          </a:p>
          <a:p>
            <a:pPr marL="454025" indent="-454025" algn="r" rtl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"/>
            </a:pP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באיזה חיישן תשתמש?</a:t>
            </a:r>
            <a:endParaRPr lang="en-US" sz="24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39630" y="1752049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39630" y="2553488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39630" y="3341675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39630" y="4143433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124206" y="2625110"/>
            <a:ext cx="0" cy="3036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1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קרדיטים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0" indent="0" algn="ctr" rtl="1">
              <a:spcBef>
                <a:spcPct val="0"/>
              </a:spcBef>
              <a:buNone/>
            </a:pP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מדריך זה נכתב על ידי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סאנג'אי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וארווין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מקבוצת </a:t>
            </a:r>
            <a:endParaRPr lang="en-US" sz="3800" dirty="0" smtClean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  <a:p>
            <a:pPr marL="0" indent="0" algn="ctr" rtl="1">
              <a:spcBef>
                <a:spcPct val="0"/>
              </a:spcBef>
              <a:buNone/>
            </a:pPr>
            <a:r>
              <a:rPr lang="en-US" sz="3800" b="1" dirty="0" smtClean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Droid</a:t>
            </a:r>
            <a:r>
              <a:rPr lang="en-US" sz="3800" b="1" dirty="0" smtClean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en-US" sz="3800" b="1" dirty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Robotics</a:t>
            </a:r>
            <a:r>
              <a:rPr lang="he-IL" sz="3800" b="1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ותורגם על ידי קבוצה 74 מבית ספר רבין שוהם</a:t>
            </a:r>
            <a:endParaRPr lang="en-US" sz="3800" dirty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81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6246</TotalTime>
  <Words>289</Words>
  <Application>Microsoft Office PowerPoint</Application>
  <PresentationFormat>‫הצגה על המסך (4:3)</PresentationFormat>
  <Paragraphs>52</Paragraphs>
  <Slides>6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Calibri</vt:lpstr>
      <vt:lpstr>Comic Sans MS</vt:lpstr>
      <vt:lpstr>Gan CLM</vt:lpstr>
      <vt:lpstr>Guttman Kav</vt:lpstr>
      <vt:lpstr>Helvetica Neue</vt:lpstr>
      <vt:lpstr>Wingdings</vt:lpstr>
      <vt:lpstr>Essential</vt:lpstr>
      <vt:lpstr>איסוף והעברה של אובייקט</vt:lpstr>
      <vt:lpstr>הוראות למורה</vt:lpstr>
      <vt:lpstr>מבוך 1: נסיעה ישר וסיבוב</vt:lpstr>
      <vt:lpstr>מבון 2: שימוש בחיישנים</vt:lpstr>
      <vt:lpstr>עצור על הקו</vt:lpstr>
      <vt:lpstr>קרדיטים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Stav h</cp:lastModifiedBy>
  <cp:revision>4</cp:revision>
  <dcterms:created xsi:type="dcterms:W3CDTF">2014-08-07T02:19:13Z</dcterms:created>
  <dcterms:modified xsi:type="dcterms:W3CDTF">2015-07-14T19:06:27Z</dcterms:modified>
</cp:coreProperties>
</file>