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288" r:id="rId2"/>
    <p:sldId id="275" r:id="rId3"/>
    <p:sldId id="294" r:id="rId4"/>
    <p:sldId id="285" r:id="rId5"/>
    <p:sldId id="283" r:id="rId6"/>
    <p:sldId id="286" r:id="rId7"/>
    <p:sldId id="284" r:id="rId8"/>
    <p:sldId id="287" r:id="rId9"/>
    <p:sldId id="290" r:id="rId10"/>
    <p:sldId id="291" r:id="rId11"/>
    <p:sldId id="292" r:id="rId12"/>
    <p:sldId id="293" r:id="rId13"/>
    <p:sldId id="280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5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053-34C8-0F42-A2D4-D307AD98153C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C0B-C514-FC4C-988E-1DEF50321238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38C9-2553-5B4A-83E7-2DC6296BDD83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10DD-ED5D-AB45-B424-E69D9566BE05}" type="datetime1">
              <a:rPr lang="en-US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5957-99F1-784B-A97E-AF9A8CCFF742}" type="datetime1">
              <a:rPr lang="en-US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A6B-B270-704B-B37B-5B92A143FE0D}" type="datetime1">
              <a:rPr lang="en-US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EA2E-0E4C-8A49-9E20-19AA506BA14B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  <a:noFill/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44A6-5343-2644-B0F8-02E106FDBC9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1D86-48FE-0746-A035-144633167862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4DE-D49D-1B4B-B6AB-51FC2F01A25B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D4B2-2057-5741-9D04-302E23563DE8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5C7A-2434-7B44-8634-D7DEB66DA809}" type="datetime1">
              <a:rPr lang="en-US" smtClean="0"/>
              <a:t>7/14/2015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053-E31C-564C-89BD-D63EFF6ED3B9}" type="datetime1">
              <a:rPr lang="en-US" smtClean="0"/>
              <a:t>7/14/2015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38F-60EB-7749-9A0E-524D07A8B66C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9F4-009A-0D42-85EF-D4219A15C023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C503-5921-8048-8F4F-2EFC51331576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58D82B4-586E-7246-865D-DA6FED6D583D}" type="datetime1">
              <a:rPr lang="en-US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איסוף והעברה של אובייקט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טיפים לזרועות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הפחתת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טעויות / בזבוז זמן ע"י הימנעות מהוספת/ הוצאת זרועות. עצב זרועות שיכולות להישאר לזמן ממושך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חפש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ביוטיוב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Robotics Food Factor Run</a:t>
            </a:r>
            <a:r>
              <a:rPr lang="he-IL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דוגמאות למעט תוספות על פני יציאות מרובות.</a:t>
            </a:r>
          </a:p>
          <a:p>
            <a:pPr algn="r" rtl="1"/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הסרת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יותר קשה , פחות נטייה לטעויות מאשר חיבורם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חפש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ביוטיוב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Robotics Senior 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Solutions </a:t>
            </a:r>
            <a:r>
              <a:rPr lang="he-IL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דוגמאות להסרת זרועות מורכבות אבל ללא הוספה של עוד</a:t>
            </a:r>
            <a:r>
              <a:rPr lang="he-IL" sz="16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.</a:t>
            </a:r>
            <a:endParaRPr lang="he-IL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הפחת מקום ומורכבות על ידי בניית זרועות שיכולות לעבוד למשימות מרובות.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חפש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ביוטיוב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forklift attachment used in 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nature’s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fury run 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Robotics</a:t>
            </a:r>
            <a:r>
              <a:rPr lang="he-IL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דוגמא לכך.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7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המשך טיפים לזרועות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במנגנונים אמינים וקלים לשימוש בכדי לחבר למנועים/ לרובוט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הימנע מפינים קשים לחיבור/הוצאה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חיבור ישירות למנוע אמין יותר ( הימנע מתמסורות) אך לוקח זמן רב יותר.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חיבור בעזרת גלגלי שיניים עלול לגרום לזרוע להתחבר יותר בקלות אך החיבור עלול להיות לא אמין.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בגלגלי שיניים להעברת כוח לאיפה </a:t>
            </a:r>
            <a:r>
              <a:rPr lang="he-IL" sz="1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שהינך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צריך אותו ברובוט ולכיוון שאתה רוצה אותו.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הסתכל במודלים של לגו בשביל השראה על חיבור </a:t>
            </a:r>
            <a:r>
              <a:rPr lang="he-IL" sz="1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גל"שים</a:t>
            </a:r>
            <a:endParaRPr lang="he-IL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הסתכל בספרים שנכתבו ע"י </a:t>
            </a:r>
            <a:r>
              <a:rPr lang="en-US" sz="1800" b="1" dirty="0" err="1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isogawa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בכדי ללמוד יותר על גלגלי שיניים.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 err="1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מלזכ"ת</a:t>
            </a:r>
            <a:r>
              <a:rPr lang="he-IL" sz="3800" dirty="0" smtClean="0">
                <a:latin typeface="Gan CLM" panose="02000803000000000000" pitchFamily="2" charset="-79"/>
                <a:cs typeface="Gan CLM" panose="02000803000000000000" pitchFamily="2" charset="-79"/>
              </a:rPr>
              <a:t> לחיבור 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זרועות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4163" y="2133600"/>
            <a:ext cx="4287837" cy="399256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2000" b="1" u="sng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שים לב לתכונות הבאות:</a:t>
            </a:r>
            <a:endParaRPr lang="en-US" sz="2000" b="1" u="sng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וחלף בקלות: הוצאה וחיבור מהירים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לא בעיות: חזק , חיבור אמין למנוע (קשה להוציא בטעות)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רועות בעלות </a:t>
            </a: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וח : תמסורות אמינות להגברה והנמכה של הכוח לזרועות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מסורות להעברת הכוח לשני </a:t>
            </a:r>
            <a:r>
              <a:rPr lang="he-IL" sz="20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צידי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הרובוט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06" y="2322260"/>
            <a:ext cx="4541914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1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השלבים הבאים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pPr algn="r" rtl="1"/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עכשיו כשאתה יודע איך להזיז זרוע, אתה יכול להרים זרוע כאשר אתה זז?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בדוק איך לעשות פעולות במקביל בשיעורים של המתקדמים והמומחים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2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נושאים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למד איך לתכנת את הרובוט שיזיז זרוע -  תוספת מונעת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למד איך להכין תוספות יעילות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סיבוב זרוע , לא רק את הגלגלים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762" y="1827323"/>
            <a:ext cx="4779098" cy="4574241"/>
          </a:xfrm>
        </p:spPr>
        <p:txBody>
          <a:bodyPr>
            <a:noAutofit/>
          </a:bodyPr>
          <a:lstStyle/>
          <a:p>
            <a:pPr algn="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sz="20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חבר מנוע גדול לחיבור 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</a:t>
            </a:r>
            <a:r>
              <a:rPr lang="he-IL" sz="20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ומנוע בינוני לחיבור 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A</a:t>
            </a:r>
          </a:p>
          <a:p>
            <a:pPr algn="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Move</a:t>
            </a:r>
            <a:r>
              <a:rPr lang="en-US" sz="20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Steering</a:t>
            </a:r>
            <a:r>
              <a:rPr lang="en-US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נגד</a:t>
            </a:r>
            <a:r>
              <a:rPr lang="en-US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Motor</a:t>
            </a:r>
            <a:r>
              <a:rPr lang="en-US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Block</a:t>
            </a:r>
          </a:p>
          <a:p>
            <a:pPr marL="803275" lvl="2" algn="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ב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MOVE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STEERING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לגלגלים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המאפשר תנועה של שני מנועים בסנכרון אחד עם השני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(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ראה שיעור הנקרא בלוקי תנועה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</a:p>
          <a:p>
            <a:pPr marL="803275" lvl="2" algn="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להזיז את הזרוע שלך השתמש בבלוק </a:t>
            </a:r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</a:t>
            </a:r>
            <a:r>
              <a:rPr lang="en-US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LARGE</a:t>
            </a:r>
            <a:r>
              <a:rPr lang="en-US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MOTOR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או בלוק </a:t>
            </a:r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</a:t>
            </a:r>
            <a:r>
              <a:rPr lang="en-US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MEDIUM</a:t>
            </a:r>
            <a:r>
              <a:rPr lang="en-US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MOTOR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מכיוון שאינך צריך סנכרון בין שני המנועים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4" name="Picture 3" descr="Screen Shot 2014-08-07 at 1.4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479" y="4773654"/>
            <a:ext cx="3263900" cy="1333500"/>
          </a:xfrm>
          <a:prstGeom prst="rect">
            <a:avLst/>
          </a:prstGeom>
        </p:spPr>
      </p:pic>
      <p:pic>
        <p:nvPicPr>
          <p:cNvPr id="5" name="Picture 4" descr="Screen Shot 2014-08-07 at 1.4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79" y="2165424"/>
            <a:ext cx="3238500" cy="142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8329" y="1827323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 מנוע בינוני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8329" y="4452022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 מנוע גדול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שימוש במנוע בינוני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65830"/>
            <a:ext cx="5106993" cy="4796695"/>
          </a:xfrm>
        </p:spPr>
        <p:txBody>
          <a:bodyPr>
            <a:normAutofit/>
          </a:bodyPr>
          <a:lstStyle/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חבר מנוע בינוני לחיבור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A</a:t>
            </a: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או מנוע גדול לחיבור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</a:t>
            </a: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הרכב זרוע שיכולה לאסוף לולאה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793750" lvl="3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22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הסתכלו על שני הדוגמאות מימינה.</a:t>
            </a:r>
            <a:endParaRPr lang="en-US" sz="22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793750" lvl="3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22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הוראות נמצאות באתר.</a:t>
            </a:r>
            <a:endParaRPr lang="en-US" sz="22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2014 (Last edit: 2/26/2015)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90508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429799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אתגר הרמה והעברה של אובייקט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723621" cy="3992563"/>
          </a:xfrm>
        </p:spPr>
        <p:txBody>
          <a:bodyPr>
            <a:noAutofit/>
          </a:bodyPr>
          <a:lstStyle/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מקו ההתחלה עבור לקו השחור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הרם את האובייקט וחזור איתו לקו הראשון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אתה יכול שהרובוט יסתובב בכדי לחזור או שפשוט ייסע אחורה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לבנות את האובייקט כקובייה ( כמו שיש בערכת הבסיס ) או כלולאה שניתנת לתפיסה מלמעלה, תלוי בחלקים הניתנים לך.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7024234" y="1053563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7102308" y="4474274"/>
            <a:ext cx="182880" cy="34866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924642" y="1893106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924642" y="2169546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76712" y="3067304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75728" y="3067304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41250" y="1785266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655068" y="3530734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236111" y="4334863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האתגר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Screen Shot 2015-06-27 at 1.37.01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00" y="2287089"/>
            <a:ext cx="8985262" cy="2919470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284162" y="2187113"/>
            <a:ext cx="8652917" cy="764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he-IL" sz="2000" b="1" dirty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מטרת התוכנית היא לזוז מההתחלה עד לקו השחור, על הרובוט לעצור בקו , להרים אובייקט ולחזור חזרה לקו ההתחלה עם האובייקט</a:t>
            </a:r>
          </a:p>
        </p:txBody>
      </p:sp>
      <p:sp>
        <p:nvSpPr>
          <p:cNvPr id="8" name="מלבן 7"/>
          <p:cNvSpPr/>
          <p:nvPr/>
        </p:nvSpPr>
        <p:spPr>
          <a:xfrm>
            <a:off x="436563" y="3947096"/>
            <a:ext cx="3685061" cy="406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he-IL" sz="2000" b="1" dirty="0" smtClean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נסיעה עד לקו שחור</a:t>
            </a:r>
            <a:endParaRPr lang="he-IL" sz="2000" b="1" dirty="0">
              <a:solidFill>
                <a:schemeClr val="bg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4230806" y="3947096"/>
            <a:ext cx="1446663" cy="2910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he-IL" b="1" dirty="0" smtClean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סובב את המנוע הבינוני לכמות שאתה צריך בשביל להרים את </a:t>
            </a:r>
            <a:r>
              <a:rPr lang="he-IL" b="1" dirty="0" err="1" smtClean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הרובייקט</a:t>
            </a:r>
            <a:r>
              <a:rPr lang="he-IL" b="1" dirty="0" smtClean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. תוכל לבדוק זאת ב </a:t>
            </a:r>
            <a:r>
              <a:rPr lang="en-US" b="1" dirty="0" smtClean="0">
                <a:solidFill>
                  <a:schemeClr val="bg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PORT VIEW</a:t>
            </a:r>
            <a:endParaRPr lang="he-IL" b="1" dirty="0">
              <a:solidFill>
                <a:schemeClr val="bg1"/>
              </a:solidFill>
              <a:latin typeface="Comic Sans MS" panose="030F0702030302020204" pitchFamily="66" charset="0"/>
              <a:cs typeface="Guttman Kav" panose="02010401010101010101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786651" y="3978499"/>
            <a:ext cx="3313102" cy="406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he-IL" sz="2000" b="1" dirty="0" smtClean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סע חזרה עד לקו ירוק</a:t>
            </a:r>
            <a:endParaRPr lang="he-IL" sz="2000" b="1" dirty="0">
              <a:solidFill>
                <a:schemeClr val="bg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737868" y="1785267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מסע למרכול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3453704" cy="3992563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התחל בבית וסע לחנות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הסתובב וחנה בנסיעה אחורה במקום החנייה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עצור בכדי להרים את המוצר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חזור הביתה בעזרת קיצור הדרך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696720" y="1597245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070056" y="5873453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998" y="5682057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1037" y="2027631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025744" y="2344220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963109" y="3743416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8128603" y="2758775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522940" y="2344220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522940" y="4149189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755920" y="3670209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653061" y="2344220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781450" y="4323148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674518" y="2073011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920126" y="3102452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481641" y="4734746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960810" y="2645214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581179" y="3903776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984522" y="4037897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613379" y="432314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298961" y="2059652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01765" y="2484273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958484" y="2297956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60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השקופיות הבאות מכילות טיפים שיעזרו לכם לבנות זרועות ב</a:t>
            </a:r>
            <a:r>
              <a:rPr lang="en-US" sz="6000" b="1" dirty="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Gan CLM" panose="02000803000000000000" pitchFamily="2" charset="-79"/>
              </a:rPr>
              <a:t>FLL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זרועות מונעות מול זרועות נייחות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Autofit/>
          </a:bodyPr>
          <a:lstStyle/>
          <a:p>
            <a:pPr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מונעות מול זרועות נייחות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נייחות בדרך כלל יותר אמינות ( עיקרון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KISS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השומר על פשטות)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מונעות עלולות להיות קשות יותר לחיבור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מקורות </a:t>
            </a:r>
            <a:r>
              <a:rPr lang="he-IL" sz="20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הנעה:</a:t>
            </a:r>
            <a:endParaRPr lang="he-IL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פנאומטיקה – חזק יחסית , אך צריך מראש למלא אוויר ולהישמר משינוי בלחץ ומדליפות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גומיות – קומפקטיות וקלות לשימוש אך עלולות להיקרע / להיחלש במהלך הזמן.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מנועים – ניתן לשלוט עליהם דרך התוכנה ולהשתמש בהם פעמים רבות במשימות שונות אך גדולים פיזית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911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3218</TotalTime>
  <Words>740</Words>
  <Application>Microsoft Office PowerPoint</Application>
  <PresentationFormat>‫הצגה על המסך (4:3)</PresentationFormat>
  <Paragraphs>104</Paragraphs>
  <Slides>14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3" baseType="lpstr">
      <vt:lpstr>Arial</vt:lpstr>
      <vt:lpstr>Calibri</vt:lpstr>
      <vt:lpstr>Comic Sans MS</vt:lpstr>
      <vt:lpstr>Corbel</vt:lpstr>
      <vt:lpstr>Gan CLM</vt:lpstr>
      <vt:lpstr>Guttman Kav</vt:lpstr>
      <vt:lpstr>Helvetica Neue</vt:lpstr>
      <vt:lpstr>Wingdings</vt:lpstr>
      <vt:lpstr>Spectrum</vt:lpstr>
      <vt:lpstr>איסוף והעברה של אובייקט</vt:lpstr>
      <vt:lpstr>נושאים</vt:lpstr>
      <vt:lpstr>סיבוב זרוע , לא רק את הגלגלים</vt:lpstr>
      <vt:lpstr>שימוש במנוע בינוני</vt:lpstr>
      <vt:lpstr>אתגר הרמה והעברה של אובייקט</vt:lpstr>
      <vt:lpstr>פתרון האתגר</vt:lpstr>
      <vt:lpstr>מסע למרכול</vt:lpstr>
      <vt:lpstr>מצגת של PowerPoint</vt:lpstr>
      <vt:lpstr>זרועות מונעות מול זרועות נייחות</vt:lpstr>
      <vt:lpstr>טיפים לזרועות</vt:lpstr>
      <vt:lpstr>המשך טיפים לזרועות</vt:lpstr>
      <vt:lpstr>מלזכ"ת לחיבור זרועות</vt:lpstr>
      <vt:lpstr>השלבים הבאים</vt:lpstr>
      <vt:lpstr>קרדיטים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Stav h</cp:lastModifiedBy>
  <cp:revision>47</cp:revision>
  <dcterms:created xsi:type="dcterms:W3CDTF">2014-10-28T21:59:38Z</dcterms:created>
  <dcterms:modified xsi:type="dcterms:W3CDTF">2015-07-14T19:39:09Z</dcterms:modified>
</cp:coreProperties>
</file>