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15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302" r:id="rId13"/>
    <p:sldId id="4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97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0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400"/>
              <a:t>עובר ישר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האתגר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ישנה דרך טובה יותר בשקופית 11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יכול להשתנות בין סיבובי גלגל למעלות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6282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PORT</a:t>
            </a:r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VIEW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פתרון- השתמש ב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להשתמש ב </a:t>
            </a:r>
            <a:r>
              <a:rPr 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PORT VIEW </a:t>
            </a:r>
            <a:r>
              <a:rPr lang="he-IL" sz="18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בבקר( </a:t>
            </a:r>
            <a:r>
              <a:rPr lang="he-IL" sz="18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בכרטיסיית 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אפליקציות הבקר)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הזז את הרובוט עם היד מקו ההתחלה עד לקו הסוף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ראה בכמה מעלות הרובוט זז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במספר הזה בבלוק התנועה כדי לזוז במרחק הנכון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נושאי השיעור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שלך לנסוע קדימה ואחורה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לקרוא נתוני חיישנים בעזרת שימוש ב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PORT</a:t>
            </a:r>
            <a:r>
              <a:rPr 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 </a:t>
            </a:r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בלוק ה-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היגוי : ישר או סיבוב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כוח/מהירות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משך/מרחק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מצב הבלוק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עצירה/המשך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כוח חיובי ושלילי: תזוזה אחורה וקדימה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>
                <a:solidFill>
                  <a:srgbClr val="FF0000"/>
                </a:solidFill>
              </a:rPr>
              <a:t>כוח שלילי - אחורה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>
                <a:solidFill>
                  <a:srgbClr val="00B900"/>
                </a:solidFill>
              </a:rPr>
              <a:t>כוח חיובי - קדימה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1214095" y="1780350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איך לנסוע ישר?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 כרטיסיה ירוקה לחץ וגרור את 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לשטח התכנות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 שחרר ליד בלוק ההתחלה (חץ ירוק) (ראה אנימציה)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אתגר ראשון : נסיעה ישר למשך 3 שניות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 : שלב 1: כרטיסיה ירוקה לחץ וגרור את 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לשטח התכנות</a:t>
            </a: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 שחרר ליד בלוק ההתחלה (חץ ירוק) 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3- בחר באפשרויות .נוע ל3 שניות</a:t>
            </a: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4: חבר כבל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USB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EV3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ולמחשב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5: הורד ל3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10882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את הכיתה לקבוצות לפי הצורך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לכל קבוצה העתק של דף העבודה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פרטי האתגר בשקופית 8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דף הדיון בשקופית 9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פתרון האתגר בשקופית 10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דרך טובה יותר בשקופית 11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תזוזה ישרה: שניות/סיבובי גלגל/ מעלות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אתגר: הזז את הרובוט מקו ההתחלה לקו הסיום (1) ובחזרה (2)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מצב שניות/סיבובי גלגל/מעלות וכוונן את המרחק/ משך הפעולה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מהירויות שונות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סיום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התחלה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73990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דיון על האתגר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ניחשת ובדקת הרבה?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כן, תכנות עם </a:t>
            </a:r>
            <a:r>
              <a:rPr lang="he-IL" sz="2800" b="1" dirty="0" err="1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שניות,סיבובי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גלגל, ומעלות על </a:t>
            </a:r>
            <a:r>
              <a:rPr lang="he-IL" sz="2800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ידי 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ניחוש לוקח זמן בדיקות ומאמץ רבות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שינוי המהירות משמעותי?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כן, כאשר אתה זז בשניות המהירות משמעותית.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חושב שגודל הגלגל משמעותי? למה?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גודל הגלגל משפיע על המעלות/סיבובי הגלגל.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רמת הבטרייה משמעותית? למה?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כאשר אתה זז בשניות רמת הבטרייה משנה את </a:t>
            </a:r>
            <a:r>
              <a:rPr lang="he-IL" sz="2800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הכוח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6302</TotalTime>
  <Words>468</Words>
  <Application>Microsoft Office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Gan CLM</vt:lpstr>
      <vt:lpstr>Guttman Kav</vt:lpstr>
      <vt:lpstr>Helvetica Neue</vt:lpstr>
      <vt:lpstr>Tahoma</vt:lpstr>
      <vt:lpstr>Essential</vt:lpstr>
      <vt:lpstr>Custom Design</vt:lpstr>
      <vt:lpstr>עובר ישר</vt:lpstr>
      <vt:lpstr>נושאי השיעור</vt:lpstr>
      <vt:lpstr>Move STEERING בלוק ה-</vt:lpstr>
      <vt:lpstr>כוח חיובי ושלילי: תזוזה אחורה וקדימה</vt:lpstr>
      <vt:lpstr>איך לנסוע ישר?</vt:lpstr>
      <vt:lpstr>אתגר ראשון : נסיעה ישר למשך 3 שניות</vt:lpstr>
      <vt:lpstr>הוראות למורה</vt:lpstr>
      <vt:lpstr>תזוזה ישרה: שניות/סיבובי גלגל/ מעלות</vt:lpstr>
      <vt:lpstr>דיון על האתגר</vt:lpstr>
      <vt:lpstr>פתרון האתגר</vt:lpstr>
      <vt:lpstr>PORT VIEWפתרון- השתמש ב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8</cp:revision>
  <dcterms:created xsi:type="dcterms:W3CDTF">2014-08-07T02:19:13Z</dcterms:created>
  <dcterms:modified xsi:type="dcterms:W3CDTF">2015-11-04T21:20:29Z</dcterms:modified>
</cp:coreProperties>
</file>