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4" r:id="rId1"/>
  </p:sldMasterIdLst>
  <p:notesMasterIdLst>
    <p:notesMasterId r:id="rId10"/>
  </p:notesMasterIdLst>
  <p:handoutMasterIdLst>
    <p:handoutMasterId r:id="rId11"/>
  </p:handoutMasterIdLst>
  <p:sldIdLst>
    <p:sldId id="407" r:id="rId2"/>
    <p:sldId id="406" r:id="rId3"/>
    <p:sldId id="275" r:id="rId4"/>
    <p:sldId id="353" r:id="rId5"/>
    <p:sldId id="354" r:id="rId6"/>
    <p:sldId id="352" r:id="rId7"/>
    <p:sldId id="405" r:id="rId8"/>
    <p:sldId id="40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7FF"/>
    <a:srgbClr val="00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563" autoAdjust="0"/>
  </p:normalViewPr>
  <p:slideViewPr>
    <p:cSldViewPr snapToGrid="0" snapToObjects="1">
      <p:cViewPr varScale="1">
        <p:scale>
          <a:sx n="75" d="100"/>
          <a:sy n="75" d="100"/>
        </p:scale>
        <p:origin x="123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27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D9B3D7-15CB-9343-AA49-EFB5A8F33F18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D9BD6B-3536-BC44-B54A-7079C6CEB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3032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FF1E-85A1-6640-AFB9-C38833E80A84}" type="datetimeFigureOut">
              <a:rPr lang="en-US" smtClean="0"/>
              <a:t>7/14/2015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67457-1E83-1040-AFF7-8D09C473D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4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2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5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CE0FE-EE9C-49EB-9555-21EB2DB93B97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38268" y="6477001"/>
            <a:ext cx="574937" cy="2839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375A3-1F1D-4421-8955-74BD53F8B6A3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439B7-6891-429B-8370-429B3E570D0C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FE14-F29A-A446-8F9B-40B5B366C5BA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3723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97CA-7DFC-430B-9E20-B65F1F46D008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58822" y="6385560"/>
            <a:ext cx="592138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1970C-03C6-4A67-8654-6EDF5B2928E9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EDCF-0926-4E3C-AC41-330E7F35AA33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5F17-D2D1-4AEF-B540-13389F0E652F}" type="datetime1">
              <a:rPr lang="en-US" smtClean="0"/>
              <a:t>7/14/2015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9740-751D-480E-9FDC-A94E7A545D50}" type="datetime1">
              <a:rPr lang="en-US" smtClean="0"/>
              <a:t>7/14/2015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A2326-C6A9-4EF2-AFFB-743D86162F9B}" type="datetime1">
              <a:rPr lang="en-US" smtClean="0"/>
              <a:t>7/14/2015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3277-0581-482E-ABFA-455422493284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7F5A-9711-44A9-BF4D-7B8AE443C151}" type="datetime1">
              <a:rPr lang="en-US" smtClean="0"/>
              <a:t>7/14/2015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C0F25941-4537-4FA8-A17B-13B23A1E82CC}" type="datetime1">
              <a:rPr lang="en-US" smtClean="0"/>
              <a:t>7/14/2015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6800" y="6492875"/>
            <a:ext cx="574937" cy="265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0047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676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317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Droidslogo2.png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673" y="5252598"/>
            <a:ext cx="1209338" cy="1145791"/>
          </a:xfr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09935" y="3288773"/>
            <a:ext cx="7754928" cy="1145791"/>
          </a:xfrm>
        </p:spPr>
        <p:txBody>
          <a:bodyPr>
            <a:normAutofit/>
          </a:bodyPr>
          <a:lstStyle/>
          <a:p>
            <a:pPr algn="r" rtl="1"/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נכתב במקור ע"י קבוצת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DROID ROBOTICS</a:t>
            </a:r>
            <a:r>
              <a:rPr lang="he-IL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b="1" dirty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 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תורגם לעברית ע"י קבוצה </a:t>
            </a:r>
            <a:r>
              <a:rPr lang="en-US" b="1" dirty="0" smtClean="0">
                <a:solidFill>
                  <a:schemeClr val="tx1"/>
                </a:solidFill>
                <a:latin typeface="+mj-lt"/>
                <a:cs typeface="Gan CLM" panose="02000803000000000000" pitchFamily="2" charset="-79"/>
              </a:rPr>
              <a:t>FLASH #</a:t>
            </a:r>
            <a:r>
              <a:rPr lang="en-US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74</a:t>
            </a:r>
            <a:r>
              <a:rPr lang="he-IL" dirty="0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בית ספר על שם יצחק </a:t>
            </a:r>
            <a:r>
              <a:rPr lang="he-IL" dirty="0" err="1" smtClean="0">
                <a:solidFill>
                  <a:schemeClr val="tx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רבין,שוהם</a:t>
            </a:r>
            <a:endParaRPr lang="en-US" dirty="0">
              <a:solidFill>
                <a:schemeClr val="tx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73" y="2113717"/>
            <a:ext cx="8689407" cy="1088237"/>
          </a:xfrm>
        </p:spPr>
        <p:txBody>
          <a:bodyPr>
            <a:noAutofit/>
          </a:bodyPr>
          <a:lstStyle/>
          <a:p>
            <a:pPr algn="r" rtl="1"/>
            <a:r>
              <a:rPr lang="he-IL" sz="5000" dirty="0" smtClean="0">
                <a:solidFill>
                  <a:srgbClr val="FF0000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נושא השיעור: </a:t>
            </a:r>
            <a:r>
              <a:rPr lang="en-US" sz="5000" dirty="0" smtClean="0">
                <a:solidFill>
                  <a:srgbClr val="FF0000"/>
                </a:solidFill>
                <a:cs typeface="Gan CLM" panose="02000803000000000000" pitchFamily="2" charset="-79"/>
              </a:rPr>
              <a:t>SWITCH</a:t>
            </a:r>
            <a:endParaRPr lang="en-US" sz="5000" dirty="0">
              <a:solidFill>
                <a:srgbClr val="FF0000"/>
              </a:solidFill>
              <a:cs typeface="Gan CLM" panose="02000803000000000000" pitchFamily="2" charset="-79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2175" y="768840"/>
            <a:ext cx="775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שיעור בתכנות </a:t>
            </a:r>
            <a:r>
              <a:rPr lang="he-IL" sz="4000" dirty="0" smtClean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3</a:t>
            </a:r>
            <a:r>
              <a:rPr lang="en-US" sz="4000" dirty="0">
                <a:solidFill>
                  <a:schemeClr val="bg1"/>
                </a:solidFill>
                <a:latin typeface="Corbel" panose="020B0503020204020204" pitchFamily="34" charset="0"/>
                <a:cs typeface="Gan CLM" panose="02000803000000000000" pitchFamily="2" charset="-79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Comic Sans MS" panose="030F0702030302020204" pitchFamily="66" charset="0"/>
                <a:cs typeface="Gan CLM" panose="02000803000000000000" pitchFamily="2" charset="-79"/>
              </a:rPr>
              <a:t>EV</a:t>
            </a:r>
            <a:r>
              <a:rPr lang="he-IL" sz="4000" dirty="0" smtClean="0">
                <a:solidFill>
                  <a:schemeClr val="bg1"/>
                </a:solidFill>
                <a:latin typeface="Gan CLM" panose="02000803000000000000" pitchFamily="2" charset="-79"/>
                <a:cs typeface="Gan CLM" panose="02000803000000000000" pitchFamily="2" charset="-79"/>
              </a:rPr>
              <a:t> למתחילים</a:t>
            </a:r>
            <a:endParaRPr lang="en-US" sz="4000" dirty="0" smtClean="0">
              <a:solidFill>
                <a:schemeClr val="bg1"/>
              </a:solidFill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EV3Lessons.com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159" y="5494645"/>
            <a:ext cx="2940317" cy="1092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005" y="5071677"/>
            <a:ext cx="1984430" cy="154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נושאי השיעור: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r" rtl="1">
              <a:buFont typeface="Arial" pitchFamily="34" charset="0"/>
              <a:buChar char="•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לגרום לרובוט שלך להחליט מה לעשות במצבים שונים</a:t>
            </a:r>
            <a:endParaRPr lang="en-US" sz="24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he-IL" sz="2400" dirty="0">
                <a:latin typeface="Guttman Kav" panose="02010401010101010101" pitchFamily="2" charset="-79"/>
                <a:cs typeface="Guttman Kav" panose="02010401010101010101" pitchFamily="2" charset="-79"/>
              </a:rPr>
              <a:t>למד איך להשתמש בבלוק ה </a:t>
            </a:r>
            <a:r>
              <a:rPr lang="en-US" sz="2400" dirty="0">
                <a:latin typeface="Comic Sans MS" panose="030F0702030302020204" pitchFamily="66" charset="0"/>
                <a:cs typeface="Guttman Kav" panose="02010401010101010101" pitchFamily="2" charset="-79"/>
              </a:rPr>
              <a:t>SWITCH</a:t>
            </a:r>
            <a:endParaRPr lang="en-US" sz="2400" dirty="0">
              <a:latin typeface="Comic Sans MS" panose="030F0702030302020204" pitchFamily="66" charset="0"/>
              <a:cs typeface="Guttman Kav" panose="02010401010101010101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בלוקי ה</a:t>
            </a:r>
            <a:r>
              <a:rPr lang="en-US" b="1" dirty="0" err="1" smtClean="0">
                <a:latin typeface="Comic Sans MS" panose="030F0702030302020204" pitchFamily="66" charset="0"/>
                <a:cs typeface="Gan CLM" panose="02000803000000000000" pitchFamily="2" charset="-79"/>
              </a:rPr>
              <a:t>SWItCH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564"/>
            <a:ext cx="3917552" cy="4908435"/>
          </a:xfrm>
        </p:spPr>
        <p:txBody>
          <a:bodyPr>
            <a:normAutofit/>
          </a:bodyPr>
          <a:lstStyle/>
          <a:p>
            <a:pPr marL="342900" indent="-342900" algn="r" rtl="1">
              <a:buFont typeface="Arial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לשאול את הרובוט שאלה ולעשות משהו אחר בהתאם לתשובה</a:t>
            </a:r>
          </a:p>
          <a:p>
            <a:pPr marL="1028700" lvl="2" indent="-342900" algn="r" rtl="1">
              <a:spcAft>
                <a:spcPts val="600"/>
              </a:spcAft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דוגמא: האם הרובוט רואה קו? או שלא?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  <a:p>
            <a:pPr marL="342900" indent="-342900" algn="r" rtl="1">
              <a:buFont typeface="Arial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בעיקרון זאת שאלת כן/לא</a:t>
            </a:r>
          </a:p>
          <a:p>
            <a:pPr marL="342900" indent="-342900" algn="r" rtl="1">
              <a:buFont typeface="Arial" pitchFamily="34" charset="0"/>
              <a:buChar char="•"/>
            </a:pP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בלוקי ה </a:t>
            </a:r>
            <a:r>
              <a:rPr lang="en-US" dirty="0">
                <a:latin typeface="Comic Sans MS" panose="030F0702030302020204" pitchFamily="66" charset="0"/>
                <a:cs typeface="Guttman Kav" panose="02010401010101010101" pitchFamily="2" charset="-79"/>
              </a:rPr>
              <a:t>SWITCH</a:t>
            </a:r>
            <a:r>
              <a:rPr lang="he-IL" dirty="0">
                <a:latin typeface="Guttman Kav" panose="02010401010101010101" pitchFamily="2" charset="-79"/>
                <a:cs typeface="Guttman Kav" panose="02010401010101010101" pitchFamily="2" charset="-79"/>
              </a:rPr>
              <a:t> נמצאים תחת הכרטיסייה הכתומה</a:t>
            </a:r>
          </a:p>
        </p:txBody>
      </p:sp>
      <p:pic>
        <p:nvPicPr>
          <p:cNvPr id="5" name="Picture 4" descr="Screen Shot 2014-08-07 at 12.24.1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3" t="10427" r="21841" b="4255"/>
          <a:stretch/>
        </p:blipFill>
        <p:spPr>
          <a:xfrm>
            <a:off x="5362590" y="2001119"/>
            <a:ext cx="2334928" cy="2783608"/>
          </a:xfrm>
          <a:prstGeom prst="rect">
            <a:avLst/>
          </a:prstGeom>
        </p:spPr>
      </p:pic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288121"/>
            <a:ext cx="3465446" cy="40271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272785" y="3384354"/>
            <a:ext cx="833905" cy="425467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803809" y="3809821"/>
            <a:ext cx="725569" cy="1539323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39812" y="5349144"/>
            <a:ext cx="22204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השאלה שנשאלת: האם חיישן המגע נלחץ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964010" y="218984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44840" y="1660912"/>
            <a:ext cx="705605" cy="622416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92309" y="5349144"/>
            <a:ext cx="195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הרץ את הקוד הזה אם התשובה היא לא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84506" y="1014581"/>
            <a:ext cx="195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הרץ את הקוד הזה אם התשובה היא כן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015335" y="3560877"/>
            <a:ext cx="1682183" cy="991418"/>
          </a:xfrm>
          <a:prstGeom prst="ellipse">
            <a:avLst/>
          </a:prstGeom>
          <a:noFill/>
          <a:ln w="38100" cmpd="sng"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9" idx="0"/>
            <a:endCxn id="21" idx="4"/>
          </p:cNvCxnSpPr>
          <p:nvPr/>
        </p:nvCxnSpPr>
        <p:spPr>
          <a:xfrm flipH="1" flipV="1">
            <a:off x="6856427" y="4552295"/>
            <a:ext cx="211677" cy="796849"/>
          </a:xfrm>
          <a:prstGeom prst="straightConnector1">
            <a:avLst/>
          </a:prstGeom>
          <a:ln>
            <a:solidFill>
              <a:srgbClr val="D1282E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בלוק </a:t>
            </a:r>
            <a:r>
              <a:rPr lang="en-US" b="1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Switch</a:t>
            </a:r>
            <a:r>
              <a:rPr lang="he-IL" b="1" dirty="0" smtClean="0">
                <a:latin typeface="Comic Sans MS" panose="030F0702030302020204" pitchFamily="66" charset="0"/>
                <a:cs typeface="Gan CLM" panose="02000803000000000000" pitchFamily="2" charset="-79"/>
              </a:rPr>
              <a:t> אתגר </a:t>
            </a:r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1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397553" cy="5107594"/>
          </a:xfrm>
        </p:spPr>
        <p:txBody>
          <a:bodyPr>
            <a:noAutofit/>
          </a:bodyPr>
          <a:lstStyle/>
          <a:p>
            <a:pPr algn="r" rtl="1"/>
            <a:r>
              <a:rPr lang="he-IL" sz="2800" dirty="0">
                <a:solidFill>
                  <a:srgbClr val="FF0000"/>
                </a:solidFill>
                <a:latin typeface="Guttman Kav" panose="02010401010101010101" pitchFamily="2" charset="-79"/>
                <a:cs typeface="Guttman Kav" panose="02010401010101010101" pitchFamily="2" charset="-79"/>
              </a:rPr>
              <a:t>אתגר: </a:t>
            </a:r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כתוב תוכית שמשנה את התצוגה אם חיישן המגע לחוץ או לא</a:t>
            </a:r>
          </a:p>
          <a:p>
            <a:pPr algn="r" rtl="1"/>
            <a:r>
              <a:rPr lang="he-IL" sz="2800" dirty="0">
                <a:latin typeface="Guttman Kav" panose="02010401010101010101" pitchFamily="2" charset="-79"/>
                <a:cs typeface="Guttman Kav" panose="02010401010101010101" pitchFamily="2" charset="-79"/>
              </a:rPr>
              <a:t>אם לחוץ – הבקר שמח ! הצג חייכן שמח. אם לא לחוץ הבקר עצוב! הצג חייכן עצוב</a:t>
            </a:r>
            <a:endParaRPr lang="en-US" sz="28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pic>
        <p:nvPicPr>
          <p:cNvPr id="6" name="Picture 5" descr="Screen Shot 2014-08-07 at 12.27.3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90" y="1038575"/>
            <a:ext cx="3465446" cy="402712"/>
          </a:xfrm>
          <a:prstGeom prst="rect">
            <a:avLst/>
          </a:prstGeom>
        </p:spPr>
      </p:pic>
      <p:pic>
        <p:nvPicPr>
          <p:cNvPr id="7" name="Picture 6" descr="imgre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>
          <a:xfrm>
            <a:off x="6032227" y="2255401"/>
            <a:ext cx="2041519" cy="197878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7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פתרון אתגר 1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pic>
        <p:nvPicPr>
          <p:cNvPr id="4" name="Picture 3" descr="Screen Shot 2014-08-08 at 7.03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35362"/>
            <a:ext cx="7717671" cy="5010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6919" y="3429321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בלוק תצוגה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96919" y="5475637"/>
            <a:ext cx="1639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בלוק תצוגה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1982" y="4519282"/>
            <a:ext cx="1564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בלוק </a:t>
            </a:r>
            <a:r>
              <a:rPr lang="he-IL" b="1" dirty="0" smtClean="0">
                <a:latin typeface="Guttman Kav" panose="02010401010101010101" pitchFamily="2" charset="-79"/>
                <a:cs typeface="Guttman Kav" panose="02010401010101010101" pitchFamily="2" charset="-79"/>
              </a:rPr>
              <a:t>"חכה"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3655" y="5463701"/>
            <a:ext cx="114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לולאה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03582" y="4431806"/>
            <a:ext cx="1149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rtl="1">
              <a:spcBef>
                <a:spcPct val="20000"/>
              </a:spcBef>
              <a:spcAft>
                <a:spcPts val="600"/>
              </a:spcAft>
            </a:pPr>
            <a:r>
              <a:rPr lang="he-IL" b="1" dirty="0">
                <a:latin typeface="Guttman Kav" panose="02010401010101010101" pitchFamily="2" charset="-79"/>
                <a:cs typeface="Guttman Kav" panose="02010401010101010101" pitchFamily="2" charset="-79"/>
              </a:rPr>
              <a:t>קריאה של חיישן המגע</a:t>
            </a:r>
            <a:endParaRPr lang="en-US" b="1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0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בלוק ה </a:t>
            </a:r>
            <a:r>
              <a:rPr lang="en-US" b="1" dirty="0">
                <a:latin typeface="Comic Sans MS" panose="030F0702030302020204" pitchFamily="66" charset="0"/>
                <a:cs typeface="Gan CLM" panose="02000803000000000000" pitchFamily="2" charset="-79"/>
              </a:rPr>
              <a:t>SWITCH</a:t>
            </a:r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 אתגר 2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9164"/>
            <a:ext cx="8245474" cy="3004272"/>
          </a:xfrm>
        </p:spPr>
        <p:txBody>
          <a:bodyPr>
            <a:normAutofit/>
          </a:bodyPr>
          <a:lstStyle/>
          <a:p>
            <a:pPr algn="r" rtl="1"/>
            <a:r>
              <a:rPr lang="he-IL" sz="3600" dirty="0">
                <a:latin typeface="Guttman Kav" panose="02010401010101010101" pitchFamily="2" charset="-79"/>
                <a:cs typeface="Guttman Kav" panose="02010401010101010101" pitchFamily="2" charset="-79"/>
              </a:rPr>
              <a:t>האם אתה יכול לרשום </a:t>
            </a:r>
            <a:r>
              <a:rPr lang="he-IL" sz="3600" dirty="0" err="1">
                <a:latin typeface="Guttman Kav" panose="02010401010101010101" pitchFamily="2" charset="-79"/>
                <a:cs typeface="Guttman Kav" panose="02010401010101010101" pitchFamily="2" charset="-79"/>
              </a:rPr>
              <a:t>תוכנית</a:t>
            </a:r>
            <a:r>
              <a:rPr lang="he-IL" sz="3600" dirty="0">
                <a:latin typeface="Guttman Kav" panose="02010401010101010101" pitchFamily="2" charset="-79"/>
                <a:cs typeface="Guttman Kav" panose="02010401010101010101" pitchFamily="2" charset="-79"/>
              </a:rPr>
              <a:t> שמציגה עיניים גדולות אם נלחץ פעם אחת , ופרצוף עצוב אם נלחץ פעם שנייה, וככה שוב ושוב</a:t>
            </a:r>
            <a:endParaRPr lang="en-US" sz="3600" dirty="0">
              <a:latin typeface="Guttman Kav" panose="02010401010101010101" pitchFamily="2" charset="-79"/>
              <a:cs typeface="Guttman Kav" panose="02010401010101010101" pitchFamily="2" charset="-79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b="1" dirty="0">
                <a:latin typeface="Comic Sans MS" panose="030F0702030302020204" pitchFamily="66" charset="0"/>
                <a:cs typeface="Gan CLM" panose="02000803000000000000" pitchFamily="2" charset="-79"/>
              </a:rPr>
              <a:t>פתרון אתגר 2</a:t>
            </a:r>
            <a:endParaRPr lang="en-US" b="1" dirty="0">
              <a:latin typeface="Comic Sans MS" panose="030F0702030302020204" pitchFamily="66" charset="0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EV3Lessons.com, 2015, (Last edit: 2/26/2015)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Screen Shot 2014-08-08 at 7.06.1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47" y="2262909"/>
            <a:ext cx="7577277" cy="378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ctr"/>
            <a:r>
              <a:rPr lang="he-IL" sz="3800" dirty="0">
                <a:latin typeface="Gan CLM" panose="02000803000000000000" pitchFamily="2" charset="-79"/>
                <a:cs typeface="Gan CLM" panose="02000803000000000000" pitchFamily="2" charset="-79"/>
              </a:rPr>
              <a:t>קרדיטים</a:t>
            </a:r>
            <a:endParaRPr lang="en-US" sz="3800" dirty="0">
              <a:latin typeface="Gan CLM" panose="02000803000000000000" pitchFamily="2" charset="-79"/>
              <a:cs typeface="Gan CLM" panose="02000803000000000000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1915912"/>
            <a:ext cx="8574087" cy="3581400"/>
          </a:xfrm>
        </p:spPr>
        <p:txBody>
          <a:bodyPr>
            <a:normAutofit/>
          </a:bodyPr>
          <a:lstStyle/>
          <a:p>
            <a:pPr marL="0" indent="0" algn="ctr" rtl="1">
              <a:spcBef>
                <a:spcPct val="0"/>
              </a:spcBef>
              <a:buNone/>
            </a:pP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מדריך זה נכתב על ידי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סאנג'אי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וארווין </a:t>
            </a:r>
            <a:r>
              <a:rPr lang="he-IL" sz="3800" dirty="0" err="1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סשן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מקבוצת </a:t>
            </a:r>
            <a:endParaRPr lang="en-US" sz="3800" dirty="0" smtClean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  <a:p>
            <a:pPr marL="0" indent="0" algn="ctr" rtl="1">
              <a:spcBef>
                <a:spcPct val="0"/>
              </a:spcBef>
              <a:buNone/>
            </a:pPr>
            <a:r>
              <a:rPr lang="en-US" sz="3800" b="1" dirty="0" smtClean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Droid</a:t>
            </a:r>
            <a:r>
              <a:rPr lang="en-US" sz="3800" b="1" dirty="0" smtClean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en-US" sz="3800" b="1" dirty="0">
                <a:solidFill>
                  <a:schemeClr val="tx1"/>
                </a:solidFill>
                <a:latin typeface="+mj-lt"/>
                <a:ea typeface="+mj-ea"/>
                <a:cs typeface="Gan CLM" panose="02000803000000000000" pitchFamily="2" charset="-79"/>
              </a:rPr>
              <a:t>Robotics</a:t>
            </a:r>
            <a:r>
              <a:rPr lang="he-IL" sz="3800" b="1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 </a:t>
            </a:r>
            <a:r>
              <a:rPr lang="he-IL" sz="3800" dirty="0">
                <a:solidFill>
                  <a:schemeClr val="tx1"/>
                </a:solidFill>
                <a:latin typeface="Gan CLM" panose="02000803000000000000" pitchFamily="2" charset="-79"/>
                <a:ea typeface="+mj-ea"/>
                <a:cs typeface="Gan CLM" panose="02000803000000000000" pitchFamily="2" charset="-79"/>
              </a:rPr>
              <a:t>ותורגם על ידי קבוצה 74 מבית ספר רבין שוהם</a:t>
            </a:r>
            <a:endParaRPr lang="en-US" sz="3800" dirty="0">
              <a:solidFill>
                <a:schemeClr val="tx1"/>
              </a:solidFill>
              <a:latin typeface="Gan CLM" panose="02000803000000000000" pitchFamily="2" charset="-79"/>
              <a:ea typeface="+mj-ea"/>
              <a:cs typeface="Gan CLM" panose="02000803000000000000" pitchFamily="2" charset="-79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© 2015 EV3Lessons.com, Last Edit 5/30/2015</a:t>
            </a:r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NonCommercial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ShareAlike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3"/>
              </a:rPr>
              <a:t> 4.0 International License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5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6301</TotalTime>
  <Words>298</Words>
  <Application>Microsoft Office PowerPoint</Application>
  <PresentationFormat>‫הצגה על המסך (4:3)</PresentationFormat>
  <Paragraphs>48</Paragraphs>
  <Slides>8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8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Calibri</vt:lpstr>
      <vt:lpstr>Comic Sans MS</vt:lpstr>
      <vt:lpstr>Corbel</vt:lpstr>
      <vt:lpstr>Gan CLM</vt:lpstr>
      <vt:lpstr>Guttman Kav</vt:lpstr>
      <vt:lpstr>Helvetica Neue</vt:lpstr>
      <vt:lpstr>Essential</vt:lpstr>
      <vt:lpstr>נושא השיעור: SWITCH</vt:lpstr>
      <vt:lpstr>נושאי השיעור:</vt:lpstr>
      <vt:lpstr>בלוקי הSWItCH</vt:lpstr>
      <vt:lpstr>בלוק Switch אתגר 1</vt:lpstr>
      <vt:lpstr>פתרון אתגר 1</vt:lpstr>
      <vt:lpstr>בלוק ה SWITCH אתגר 2</vt:lpstr>
      <vt:lpstr>פתרון אתגר 2</vt:lpstr>
      <vt:lpstr>קרדיטים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EV3 PROGRAMMING Lesson</dc:title>
  <dc:creator>Stav h</dc:creator>
  <cp:lastModifiedBy>Stav h</cp:lastModifiedBy>
  <cp:revision>3</cp:revision>
  <dcterms:created xsi:type="dcterms:W3CDTF">2014-08-07T02:19:13Z</dcterms:created>
  <dcterms:modified xsi:type="dcterms:W3CDTF">2015-07-14T12:56:58Z</dcterms:modified>
</cp:coreProperties>
</file>