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12" r:id="rId3"/>
    <p:sldId id="411" r:id="rId4"/>
    <p:sldId id="258" r:id="rId5"/>
    <p:sldId id="322" r:id="rId6"/>
    <p:sldId id="290" r:id="rId7"/>
    <p:sldId id="259" r:id="rId8"/>
    <p:sldId id="295" r:id="rId9"/>
    <p:sldId id="400" r:id="rId10"/>
    <p:sldId id="41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v h" initials="Sh" lastIdx="1" clrIdx="0">
    <p:extLst>
      <p:ext uri="{19B8F6BF-5375-455C-9EA6-DF929625EA0E}">
        <p15:presenceInfo xmlns:p15="http://schemas.microsoft.com/office/powerpoint/2012/main" userId="95891137746bf2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5652" autoAdjust="0"/>
  </p:normalViewPr>
  <p:slideViewPr>
    <p:cSldViewPr snapToGrid="0" snapToObjects="1">
      <p:cViewPr varScale="1">
        <p:scale>
          <a:sx n="75" d="100"/>
          <a:sy n="75" d="100"/>
        </p:scale>
        <p:origin x="10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4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948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בניית בסיס הרובוט וזרועות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בעיצוב ותכנון הרובוט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</a:t>
            </a:r>
            <a:r>
              <a:rPr lang="he-IL" sz="24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ה3</a:t>
            </a:r>
            <a:r>
              <a:rPr lang="en-US" sz="24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  <a:r>
              <a:rPr lang="he-IL" sz="24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24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מתפעל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על המרכיבים העיקריים של התוכנה.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לחצני הבקר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69913" indent="-569913" algn="r" rtl="1"/>
            <a:r>
              <a:rPr lang="en-US" sz="24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= 1 </a:t>
            </a:r>
            <a:r>
              <a:rPr lang="he-IL" sz="24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 חזור</a:t>
            </a:r>
            <a: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/>
            </a:r>
            <a:b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</a:br>
            <a:r>
              <a:rPr lang="he-IL" sz="24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בטל</a:t>
            </a:r>
            <a: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/>
            </a:r>
            <a:b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</a:b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עצור </a:t>
            </a:r>
            <a:r>
              <a:rPr lang="he-IL" sz="24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/>
            </a:r>
            <a:b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</a:b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כבה את הרובוט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569913" indent="-569913" algn="r" rtl="1"/>
            <a: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24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= 2 </a:t>
            </a: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כפתור אמצעי</a:t>
            </a:r>
            <a: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/>
            </a:r>
            <a:b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</a:b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בחר תפריט</a:t>
            </a:r>
          </a:p>
          <a:p>
            <a:pPr marL="569913" indent="-569913" algn="r" rtl="1"/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   	הפעל </a:t>
            </a:r>
            <a:r>
              <a:rPr lang="he-IL" sz="24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/>
            </a:r>
            <a:b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</a:b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הדלק את הרובוט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569913" indent="-569913" algn="r" rtl="1"/>
            <a:r>
              <a:rPr lang="en-US" sz="24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 = 3 </a:t>
            </a: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חצים</a:t>
            </a:r>
            <a: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/>
            </a:r>
            <a:br>
              <a:rPr lang="en-US" sz="2400" dirty="0">
                <a:latin typeface="Guttman Kav" panose="02010401010101010101" pitchFamily="2" charset="-79"/>
                <a:cs typeface="Guttman Kav" panose="02010401010101010101" pitchFamily="2" charset="-79"/>
              </a:rPr>
            </a:b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ניווט בין תפריטים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מסך הבקר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כרטיסיות על המסך</a:t>
            </a:r>
            <a:endParaRPr lang="en-US" sz="2400" b="1" dirty="0">
              <a:latin typeface="Guttman Kav" panose="02010401010101010101" pitchFamily="2" charset="-79"/>
              <a:ea typeface="+mn-ea"/>
              <a:cs typeface="Guttman Kav" panose="02010401010101010101" pitchFamily="2" charset="-79"/>
            </a:endParaRPr>
          </a:p>
          <a:p>
            <a:pPr algn="r" rtl="1" eaLnBrk="1" hangingPunct="1"/>
            <a:endParaRPr lang="en-US" sz="2400" b="1" dirty="0">
              <a:latin typeface="Guttman Kav" panose="02010401010101010101" pitchFamily="2" charset="-79"/>
              <a:ea typeface="+mn-ea"/>
              <a:cs typeface="Guttman Kav" panose="02010401010101010101" pitchFamily="2" charset="-79"/>
            </a:endParaRPr>
          </a:p>
          <a:p>
            <a:pPr marL="457200" indent="-457200" algn="r" rtl="1" eaLnBrk="1" hangingPunct="1">
              <a:buAutoNum type="arabicPeriod"/>
            </a:pP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הרץ אחרונים</a:t>
            </a:r>
            <a: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/>
            </a:r>
            <a:b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</a:b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חפש </a:t>
            </a:r>
            <a:r>
              <a:rPr lang="he-IL" sz="2400" b="1" dirty="0" err="1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תוכניות</a:t>
            </a: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 שהופעלו לאחרונה</a:t>
            </a:r>
            <a:endParaRPr lang="en-US" sz="2400" b="1" dirty="0">
              <a:latin typeface="Guttman Kav" panose="02010401010101010101" pitchFamily="2" charset="-79"/>
              <a:ea typeface="+mn-ea"/>
              <a:cs typeface="Guttman Kav" panose="02010401010101010101" pitchFamily="2" charset="-79"/>
            </a:endParaRPr>
          </a:p>
          <a:p>
            <a:pPr algn="r" rtl="1" eaLnBrk="1" hangingPunct="1"/>
            <a:endParaRPr lang="en-US" sz="2400" b="1" dirty="0">
              <a:latin typeface="Guttman Kav" panose="02010401010101010101" pitchFamily="2" charset="-79"/>
              <a:ea typeface="+mn-ea"/>
              <a:cs typeface="Guttman Kav" panose="02010401010101010101" pitchFamily="2" charset="-79"/>
            </a:endParaRPr>
          </a:p>
          <a:p>
            <a:pPr marL="452438" indent="-452438" algn="r" defTabSz="511175" rtl="1" eaLnBrk="1" hangingPunct="1"/>
            <a: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2.  </a:t>
            </a: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ניווט בין הקבצים</a:t>
            </a:r>
            <a: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/>
            </a:r>
            <a:b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</a:b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מצא את כל התוכניות לפי </a:t>
            </a:r>
            <a:r>
              <a:rPr lang="he-IL" sz="2400" b="1" dirty="0" err="1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פרוייקטים</a:t>
            </a:r>
            <a:endParaRPr lang="en-US" sz="2400" b="1" dirty="0">
              <a:latin typeface="Guttman Kav" panose="02010401010101010101" pitchFamily="2" charset="-79"/>
              <a:ea typeface="+mn-ea"/>
              <a:cs typeface="Guttman Kav" panose="02010401010101010101" pitchFamily="2" charset="-79"/>
            </a:endParaRPr>
          </a:p>
          <a:p>
            <a:pPr marL="452438" indent="-452438" algn="r" rtl="1" eaLnBrk="1" hangingPunct="1"/>
            <a: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3.  </a:t>
            </a: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אפליקציות הבקר</a:t>
            </a:r>
            <a: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/>
            </a:r>
            <a:b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</a:b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צפייה בנתוני חיבורים</a:t>
            </a:r>
            <a:endParaRPr lang="en-US" sz="2400" b="1" dirty="0">
              <a:latin typeface="Guttman Kav" panose="02010401010101010101" pitchFamily="2" charset="-79"/>
              <a:ea typeface="+mn-ea"/>
              <a:cs typeface="Guttman Kav" panose="02010401010101010101" pitchFamily="2" charset="-79"/>
            </a:endParaRPr>
          </a:p>
          <a:p>
            <a:pPr algn="r" rtl="1" eaLnBrk="1" hangingPunct="1"/>
            <a:endParaRPr lang="en-US" sz="2400" b="1" dirty="0">
              <a:latin typeface="Guttman Kav" panose="02010401010101010101" pitchFamily="2" charset="-79"/>
              <a:ea typeface="+mn-ea"/>
              <a:cs typeface="Guttman Kav" panose="02010401010101010101" pitchFamily="2" charset="-79"/>
            </a:endParaRPr>
          </a:p>
          <a:p>
            <a:pPr marL="452438" indent="-452438" algn="r" rtl="1" eaLnBrk="1" hangingPunct="1"/>
            <a: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4.  </a:t>
            </a: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הגדרות</a:t>
            </a:r>
            <a: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/>
            </a:r>
            <a:br>
              <a:rPr lang="en-US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</a:br>
            <a:r>
              <a:rPr lang="en-US" sz="2400" b="1" dirty="0" smtClean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 </a:t>
            </a:r>
            <a:r>
              <a:rPr lang="en-US" sz="2400" b="1" dirty="0" smtClean="0">
                <a:latin typeface="Comic Sans MS" panose="030F0702030302020204" pitchFamily="66" charset="0"/>
                <a:ea typeface="+mn-ea"/>
                <a:cs typeface="Guttman Kav" panose="02010401010101010101" pitchFamily="2" charset="-79"/>
              </a:rPr>
              <a:t>Bluetooth</a:t>
            </a:r>
            <a:r>
              <a:rPr lang="en-US" sz="2400" b="1" dirty="0">
                <a:latin typeface="Comic Sans MS" panose="030F0702030302020204" pitchFamily="66" charset="0"/>
                <a:ea typeface="+mn-ea"/>
                <a:cs typeface="Guttman Kav" panose="02010401010101010101" pitchFamily="2" charset="-79"/>
              </a:rPr>
              <a:t>, </a:t>
            </a:r>
            <a:r>
              <a:rPr lang="en-US" sz="2400" b="1" dirty="0" err="1">
                <a:latin typeface="Comic Sans MS" panose="030F0702030302020204" pitchFamily="66" charset="0"/>
                <a:ea typeface="+mn-ea"/>
                <a:cs typeface="Guttman Kav" panose="02010401010101010101" pitchFamily="2" charset="-79"/>
              </a:rPr>
              <a:t>Wifi</a:t>
            </a:r>
            <a:r>
              <a:rPr lang="en-US" sz="2400" b="1" dirty="0">
                <a:latin typeface="Comic Sans MS" panose="030F0702030302020204" pitchFamily="66" charset="0"/>
                <a:ea typeface="+mn-ea"/>
                <a:cs typeface="Guttman Kav" panose="02010401010101010101" pitchFamily="2" charset="-79"/>
              </a:rPr>
              <a:t>, </a:t>
            </a:r>
            <a:r>
              <a:rPr lang="he-IL" sz="2400" b="1" dirty="0">
                <a:latin typeface="Guttman Kav" panose="02010401010101010101" pitchFamily="2" charset="-79"/>
                <a:ea typeface="+mn-ea"/>
                <a:cs typeface="Guttman Kav" panose="02010401010101010101" pitchFamily="2" charset="-79"/>
              </a:rPr>
              <a:t>עוצמת קול</a:t>
            </a:r>
            <a:endParaRPr lang="en-US" sz="2400" b="1" dirty="0">
              <a:latin typeface="Guttman Kav" panose="02010401010101010101" pitchFamily="2" charset="-79"/>
              <a:ea typeface="+mn-ea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חיבורים , מנועים , חיישנים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0598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חיבורים 1,2,3,4 לחיישנים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חיבורים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A,B,C,D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- מנועים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בברירת המחדל מחברים את המנוע השמאלי ל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B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והמנוע הימני ל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C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התקנה בסיסית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346959" y="5302229"/>
            <a:ext cx="852141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קדימה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953118"/>
            <a:ext cx="7378701" cy="5534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תוכנת ה</a:t>
            </a:r>
            <a:r>
              <a:rPr lang="en-US" sz="3800" b="1" dirty="0"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en-US" sz="3800" b="1" dirty="0">
                <a:latin typeface="Gan CLM" panose="02000803000000000000" pitchFamily="2" charset="-79"/>
                <a:cs typeface="Gan CLM" panose="02000803000000000000" pitchFamily="2" charset="-79"/>
              </a:rPr>
              <a:t>3</a:t>
            </a:r>
            <a:endParaRPr lang="en-US" sz="3800" b="1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69908" y="4064371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צור </a:t>
            </a:r>
            <a:r>
              <a:rPr lang="he-IL" dirty="0" err="1" smtClean="0"/>
              <a:t>תוכנית</a:t>
            </a:r>
            <a:r>
              <a:rPr lang="he-IL" dirty="0" smtClean="0"/>
              <a:t> חדשה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70" y="3481354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פתח </a:t>
            </a:r>
            <a:r>
              <a:rPr lang="he-IL" dirty="0" err="1" smtClean="0"/>
              <a:t>תוכניות</a:t>
            </a:r>
            <a:r>
              <a:rPr lang="he-IL" dirty="0" smtClean="0"/>
              <a:t> שמורות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028700" y="4249037"/>
            <a:ext cx="241208" cy="1326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19300" y="4991100"/>
            <a:ext cx="4343400" cy="13670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1"/>
            <a:endCxn id="15" idx="0"/>
          </p:cNvCxnSpPr>
          <p:nvPr/>
        </p:nvCxnSpPr>
        <p:spPr>
          <a:xfrm flipH="1">
            <a:off x="4191000" y="3666020"/>
            <a:ext cx="1143070" cy="132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797309"/>
            <a:ext cx="5880100" cy="441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התוכנה – חלון התכנות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645" y="4597199"/>
            <a:ext cx="400594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בלוקי התכנות בכרטיסיות צבעוניות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7651" y="1861041"/>
            <a:ext cx="206982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אזור התכנות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4903" y="4598616"/>
            <a:ext cx="228656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מצב הבקר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200" y="6490159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7230745" y="1644909"/>
            <a:ext cx="1471929" cy="6638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 smtClean="0"/>
              <a:t>הורד והפעל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82222" r="31250"/>
          <a:stretch/>
        </p:blipFill>
        <p:spPr>
          <a:xfrm>
            <a:off x="581122" y="3184611"/>
            <a:ext cx="8404603" cy="1902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48982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בלוקי התכנות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1200329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בלוקי פעולה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ctr"/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Move, Large &amp; Medium Motor, Display…</a:t>
            </a:r>
            <a:endParaRPr lang="en-US" b="1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בלוקי זרימה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ctr"/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Start, Wait, Loop, Switch, Loop</a:t>
            </a:r>
            <a:endParaRPr lang="en-US" b="1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הערות : ירוק , כתום , סגול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05906" y="3386561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4008" y="3461610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0355" y="3461610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6252</TotalTime>
  <Words>270</Words>
  <Application>Microsoft Office PowerPoint</Application>
  <PresentationFormat>‫הצגה על המסך (4:3)</PresentationFormat>
  <Paragraphs>84</Paragraphs>
  <Slides>9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20" baseType="lpstr">
      <vt:lpstr>ＭＳ Ｐゴシック</vt:lpstr>
      <vt:lpstr>Arial</vt:lpstr>
      <vt:lpstr>Arial Black</vt:lpstr>
      <vt:lpstr>Calibri</vt:lpstr>
      <vt:lpstr>Calibri Light</vt:lpstr>
      <vt:lpstr>Comic Sans MS</vt:lpstr>
      <vt:lpstr>Gan CLM</vt:lpstr>
      <vt:lpstr>Guttman Kav</vt:lpstr>
      <vt:lpstr>Helvetica Neue</vt:lpstr>
      <vt:lpstr>Essential</vt:lpstr>
      <vt:lpstr>Custom Design</vt:lpstr>
      <vt:lpstr>בניית בסיס הרובוט וזרועות</vt:lpstr>
      <vt:lpstr>נושאי השיעור</vt:lpstr>
      <vt:lpstr>לחצני הבקר</vt:lpstr>
      <vt:lpstr>מסך הבקר</vt:lpstr>
      <vt:lpstr>חיבורים , מנועים , חיישנים</vt:lpstr>
      <vt:lpstr>תוכנת הEV3</vt:lpstr>
      <vt:lpstr>התוכנה – חלון התכנות</vt:lpstr>
      <vt:lpstr>בלוקי התכנות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Stav h</dc:creator>
  <cp:lastModifiedBy>Stav h</cp:lastModifiedBy>
  <cp:revision>8</cp:revision>
  <dcterms:created xsi:type="dcterms:W3CDTF">2014-08-07T02:19:13Z</dcterms:created>
  <dcterms:modified xsi:type="dcterms:W3CDTF">2015-07-14T19:45:11Z</dcterms:modified>
</cp:coreProperties>
</file>