
<file path=[Content_Types].xml><?xml version="1.0" encoding="utf-8"?>
<Types xmlns="http://schemas.openxmlformats.org/package/2006/content-types">
  <Default Extension="png" ContentType="image/png"/>
  <Default Extension="jpeg" ContentType="image/jpeg"/>
  <Default Extension="MOV" ContentType="video/quicktime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5" r:id="rId3"/>
    <p:sldId id="266" r:id="rId4"/>
    <p:sldId id="267" r:id="rId5"/>
    <p:sldId id="268" r:id="rId6"/>
    <p:sldId id="269" r:id="rId7"/>
    <p:sldId id="27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20000"/>
    <a:srgbClr val="EA0000"/>
    <a:srgbClr val="FF505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3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7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289-2FBC-4921-A376-C2B7B3F3F5B0}" type="datetime1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2/03/2015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46C-8086-424C-A3D7-A05109E3FB49}" type="datetime1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2/03/2015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ADAE-6D82-40E2-BF19-1429B1BE5165}" type="datetime1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2/03/2015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F859-DE25-4721-AD74-F08941D162D7}" type="datetime1">
              <a:rPr lang="en-US" smtClean="0"/>
              <a:t>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2/03/2015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CCDA-5027-4CF4-8D50-B6867D2C29FC}" type="datetime1">
              <a:rPr lang="en-US" smtClean="0"/>
              <a:t>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2/03/2015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E6A6-D866-4E72-8A03-25BA166ABA7B}" type="datetime1">
              <a:rPr lang="en-US" smtClean="0"/>
              <a:t>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2/03/2015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2BFC-593C-4297-8434-86A69F1A0200}" type="datetime1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2/03/2015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2F53-1658-4EF0-8FA0-AFD038890031}" type="datetime1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2/03/2015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3C30-32D2-4BD8-8E41-19B593D7F624}" type="datetime1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2/03/2015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6582-4E7B-4031-A6D1-445715924D26}" type="datetime1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2/03/2015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6939-A53A-4316-98B1-BBAFBF996D2B}" type="datetime1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2/03/2015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6470-DA09-4A00-9A59-A88FE6019FBE}" type="datetime1">
              <a:rPr lang="en-US" smtClean="0"/>
              <a:t>2/11/2015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1B5-478C-4036-B6E3-A6E2AFE10E0C}" type="datetime1">
              <a:rPr lang="en-US" smtClean="0"/>
              <a:t>2/11/2015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D36-5E2B-454B-9BCA-501FEFD1AD60}" type="datetime1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2/03/2015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2101-DF26-482C-9240-56DB330F9599}" type="datetime1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2/03/2015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F32A-E765-4CC0-8AAF-C5E86B73ABB1}" type="datetime1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2/03/2015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21001E3-14AD-4134-BE72-C4E4705ED707}" type="datetime1">
              <a:rPr lang="en-US" smtClean="0"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©2015 EV3Lessons.com, Last edit 2/03/2015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rmAutofit fontScale="90000"/>
          </a:bodyPr>
          <a:lstStyle/>
          <a:p>
            <a:r>
              <a:rPr lang="en-US" sz="6600" dirty="0" err="1" smtClean="0">
                <a:solidFill>
                  <a:srgbClr val="FF0000"/>
                </a:solidFill>
              </a:rPr>
              <a:t>Alinhando</a:t>
            </a:r>
            <a:r>
              <a:rPr lang="en-US" sz="6600" dirty="0" smtClean="0">
                <a:solidFill>
                  <a:srgbClr val="FF0000"/>
                </a:solidFill>
              </a:rPr>
              <a:t> </a:t>
            </a:r>
            <a:r>
              <a:rPr lang="en-US" sz="6600" dirty="0" err="1" smtClean="0">
                <a:solidFill>
                  <a:srgbClr val="FF0000"/>
                </a:solidFill>
              </a:rPr>
              <a:t>em</a:t>
            </a:r>
            <a:r>
              <a:rPr lang="en-US" sz="6600" dirty="0" smtClean="0">
                <a:solidFill>
                  <a:srgbClr val="FF0000"/>
                </a:solidFill>
              </a:rPr>
              <a:t> </a:t>
            </a:r>
            <a:r>
              <a:rPr lang="en-US" sz="6600" dirty="0" err="1" smtClean="0">
                <a:solidFill>
                  <a:srgbClr val="FF0000"/>
                </a:solidFill>
              </a:rPr>
              <a:t>uma</a:t>
            </a:r>
            <a:r>
              <a:rPr lang="en-US" sz="6600" dirty="0" smtClean="0">
                <a:solidFill>
                  <a:srgbClr val="FF0000"/>
                </a:solidFill>
              </a:rPr>
              <a:t> </a:t>
            </a:r>
            <a:r>
              <a:rPr lang="en-US" sz="6600" dirty="0" err="1" smtClean="0">
                <a:solidFill>
                  <a:srgbClr val="FF0000"/>
                </a:solidFill>
              </a:rPr>
              <a:t>Linha</a:t>
            </a:r>
            <a:r>
              <a:rPr lang="en-US" sz="6600" dirty="0" smtClean="0">
                <a:solidFill>
                  <a:srgbClr val="FF0000"/>
                </a:solidFill>
              </a:rPr>
              <a:t> de </a:t>
            </a:r>
            <a:r>
              <a:rPr lang="en-US" sz="6600" dirty="0" err="1" smtClean="0">
                <a:solidFill>
                  <a:srgbClr val="FF0000"/>
                </a:solidFill>
              </a:rPr>
              <a:t>Quadratura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LIÇÃO DE PROGRAMAÇÃO EV3 AVANÇADA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EV3Lessons.com, Last edit 2/03/2015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540803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74383"/>
            <a:ext cx="8245475" cy="885369"/>
          </a:xfrm>
          <a:noFill/>
        </p:spPr>
        <p:txBody>
          <a:bodyPr>
            <a:normAutofit/>
          </a:bodyPr>
          <a:lstStyle/>
          <a:p>
            <a:r>
              <a:rPr lang="en-US" dirty="0" err="1" smtClean="0"/>
              <a:t>Alinhando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00522"/>
            <a:ext cx="8245474" cy="5088076"/>
          </a:xfrm>
        </p:spPr>
        <p:txBody>
          <a:bodyPr/>
          <a:lstStyle/>
          <a:p>
            <a:r>
              <a:rPr lang="en-US" dirty="0" err="1" smtClean="0"/>
              <a:t>Tapetes</a:t>
            </a:r>
            <a:r>
              <a:rPr lang="en-US" dirty="0" smtClean="0"/>
              <a:t> FLL tem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, mas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úteis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quadrados</a:t>
            </a:r>
            <a:r>
              <a:rPr lang="en-US" dirty="0" smtClean="0"/>
              <a:t>. </a:t>
            </a:r>
            <a:r>
              <a:rPr lang="en-US" dirty="0" err="1" smtClean="0"/>
              <a:t>Destacamos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exemplos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Comece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1 no </a:t>
            </a:r>
            <a:r>
              <a:rPr lang="en-US" dirty="0" err="1" smtClean="0"/>
              <a:t>Programa</a:t>
            </a:r>
            <a:r>
              <a:rPr lang="en-US" dirty="0" smtClean="0"/>
              <a:t> do EV3 </a:t>
            </a:r>
            <a:r>
              <a:rPr lang="en-US" dirty="0" err="1" smtClean="0"/>
              <a:t>correspondente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smtClean="0"/>
              <a:t>©2015 EV3Lessons.com, Last edit 2/03/2015</a:t>
            </a:r>
            <a:endParaRPr lang="en-US" dirty="0"/>
          </a:p>
        </p:txBody>
      </p:sp>
      <p:pic>
        <p:nvPicPr>
          <p:cNvPr id="6" name="Picture 5" descr="images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9" y="3617567"/>
            <a:ext cx="4025900" cy="2019300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3279" r="4223" b="14970"/>
          <a:stretch/>
        </p:blipFill>
        <p:spPr>
          <a:xfrm>
            <a:off x="4691852" y="3617567"/>
            <a:ext cx="3811261" cy="201929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116796" y="4344560"/>
            <a:ext cx="802154" cy="27849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13446" y="4636209"/>
            <a:ext cx="458801" cy="27849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14783" y="3960348"/>
            <a:ext cx="346560" cy="27849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89549" y="4649360"/>
            <a:ext cx="458801" cy="27849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94896" y="4132692"/>
            <a:ext cx="458801" cy="27849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3479" y="4496960"/>
            <a:ext cx="458801" cy="27849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err="1" smtClean="0"/>
              <a:t>Objetivo</a:t>
            </a:r>
            <a:r>
              <a:rPr lang="en-US" dirty="0" smtClean="0"/>
              <a:t>: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/>
              <a:t>e</a:t>
            </a:r>
            <a:r>
              <a:rPr lang="en-US" dirty="0" err="1" smtClean="0"/>
              <a:t>ndireita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8680" y="1907235"/>
            <a:ext cx="5840002" cy="2492239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Você</a:t>
            </a:r>
            <a:r>
              <a:rPr lang="en-US" sz="1600" dirty="0" smtClean="0"/>
              <a:t> </a:t>
            </a:r>
            <a:r>
              <a:rPr lang="en-US" sz="1600" dirty="0" err="1" smtClean="0"/>
              <a:t>precisará</a:t>
            </a:r>
            <a:r>
              <a:rPr lang="en-US" sz="1600" dirty="0" smtClean="0"/>
              <a:t> de 2 </a:t>
            </a:r>
            <a:r>
              <a:rPr lang="en-US" sz="1600" dirty="0" err="1" smtClean="0"/>
              <a:t>Sensores</a:t>
            </a:r>
            <a:r>
              <a:rPr lang="en-US" sz="1600" dirty="0" smtClean="0"/>
              <a:t> de </a:t>
            </a:r>
            <a:r>
              <a:rPr lang="en-US" sz="1600" dirty="0" err="1" smtClean="0"/>
              <a:t>Cor</a:t>
            </a:r>
            <a:r>
              <a:rPr lang="en-US" sz="1600" dirty="0" smtClean="0"/>
              <a:t> (</a:t>
            </a:r>
            <a:r>
              <a:rPr lang="en-US" sz="1600" dirty="0" err="1" smtClean="0"/>
              <a:t>conectados</a:t>
            </a:r>
            <a:r>
              <a:rPr lang="en-US" sz="1600" dirty="0" smtClean="0"/>
              <a:t> </a:t>
            </a:r>
            <a:r>
              <a:rPr lang="en-US" sz="1600" dirty="0" err="1" smtClean="0"/>
              <a:t>nas</a:t>
            </a:r>
            <a:r>
              <a:rPr lang="en-US" sz="1600" dirty="0" smtClean="0"/>
              <a:t> </a:t>
            </a:r>
            <a:r>
              <a:rPr lang="en-US" sz="1600" dirty="0" err="1" smtClean="0"/>
              <a:t>Portas</a:t>
            </a:r>
            <a:r>
              <a:rPr lang="en-US" sz="1600" dirty="0" smtClean="0"/>
              <a:t> 1 e 4 </a:t>
            </a:r>
            <a:r>
              <a:rPr lang="en-US" sz="1600" dirty="0" err="1" smtClean="0"/>
              <a:t>nesse</a:t>
            </a:r>
            <a:r>
              <a:rPr lang="en-US" sz="1600" dirty="0" smtClean="0"/>
              <a:t> </a:t>
            </a:r>
            <a:r>
              <a:rPr lang="en-US" sz="1600" dirty="0" err="1" smtClean="0"/>
              <a:t>programa</a:t>
            </a:r>
            <a:r>
              <a:rPr lang="en-US" sz="1600" dirty="0" smtClean="0"/>
              <a:t>). </a:t>
            </a:r>
            <a:r>
              <a:rPr lang="en-US" sz="1600" dirty="0" err="1" smtClean="0"/>
              <a:t>Funcina</a:t>
            </a:r>
            <a:r>
              <a:rPr lang="en-US" sz="1600" dirty="0" smtClean="0"/>
              <a:t> no EV3 e no NXT.</a:t>
            </a:r>
            <a:endParaRPr lang="en-US" sz="1600" dirty="0"/>
          </a:p>
          <a:p>
            <a:r>
              <a:rPr lang="en-US" sz="1600" dirty="0" err="1" smtClean="0"/>
              <a:t>Você</a:t>
            </a:r>
            <a:r>
              <a:rPr lang="en-US" sz="1600" dirty="0" smtClean="0"/>
              <a:t> </a:t>
            </a:r>
            <a:r>
              <a:rPr lang="en-US" sz="1600" dirty="0" err="1" smtClean="0"/>
              <a:t>deve</a:t>
            </a:r>
            <a:r>
              <a:rPr lang="en-US" sz="1600" dirty="0" smtClean="0"/>
              <a:t> </a:t>
            </a:r>
            <a:r>
              <a:rPr lang="en-US" sz="1600" dirty="0" err="1" smtClean="0"/>
              <a:t>ajustar</a:t>
            </a:r>
            <a:r>
              <a:rPr lang="en-US" sz="1600" dirty="0" smtClean="0"/>
              <a:t> as </a:t>
            </a:r>
            <a:r>
              <a:rPr lang="en-US" sz="1600" dirty="0" err="1" smtClean="0"/>
              <a:t>formas</a:t>
            </a:r>
            <a:r>
              <a:rPr lang="en-US" sz="1600" dirty="0" smtClean="0"/>
              <a:t> </a:t>
            </a:r>
            <a:r>
              <a:rPr lang="en-US" sz="1600" dirty="0" err="1" smtClean="0"/>
              <a:t>conforme</a:t>
            </a:r>
            <a:r>
              <a:rPr lang="en-US" sz="1600" dirty="0" smtClean="0"/>
              <a:t> </a:t>
            </a:r>
            <a:r>
              <a:rPr lang="en-US" sz="1600" dirty="0" err="1" smtClean="0"/>
              <a:t>necessário</a:t>
            </a:r>
            <a:r>
              <a:rPr lang="en-US" sz="1600" dirty="0" smtClean="0"/>
              <a:t> –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exemplo</a:t>
            </a:r>
            <a:r>
              <a:rPr lang="en-US" sz="1600" dirty="0" smtClean="0"/>
              <a:t>., </a:t>
            </a:r>
            <a:r>
              <a:rPr lang="en-US" sz="1600" dirty="0" err="1" smtClean="0"/>
              <a:t>isso</a:t>
            </a:r>
            <a:r>
              <a:rPr lang="en-US" sz="1600" dirty="0" smtClean="0"/>
              <a:t> </a:t>
            </a:r>
            <a:r>
              <a:rPr lang="en-US" sz="1600" dirty="0" err="1" smtClean="0"/>
              <a:t>pressupõe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o sensor de </a:t>
            </a:r>
            <a:r>
              <a:rPr lang="en-US" sz="1600" dirty="0" err="1" smtClean="0"/>
              <a:t>cor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porta 1 é </a:t>
            </a:r>
            <a:r>
              <a:rPr lang="en-US" sz="1600" dirty="0" err="1" smtClean="0"/>
              <a:t>ao</a:t>
            </a:r>
            <a:r>
              <a:rPr lang="en-US" sz="1600" dirty="0" smtClean="0"/>
              <a:t> </a:t>
            </a:r>
            <a:r>
              <a:rPr lang="en-US" sz="1600" dirty="0" err="1" smtClean="0"/>
              <a:t>lado</a:t>
            </a:r>
            <a:r>
              <a:rPr lang="en-US" sz="1600" dirty="0" smtClean="0"/>
              <a:t> da </a:t>
            </a:r>
            <a:r>
              <a:rPr lang="en-US" sz="1600" dirty="0" err="1" smtClean="0"/>
              <a:t>roda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porta do motor B e o sensor de </a:t>
            </a:r>
            <a:r>
              <a:rPr lang="en-US" sz="1600" dirty="0" err="1" smtClean="0"/>
              <a:t>cor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porta 4 é </a:t>
            </a:r>
            <a:r>
              <a:rPr lang="en-US" sz="1600" dirty="0" err="1" smtClean="0"/>
              <a:t>ao</a:t>
            </a:r>
            <a:r>
              <a:rPr lang="en-US" sz="1600" dirty="0" smtClean="0"/>
              <a:t> </a:t>
            </a:r>
            <a:r>
              <a:rPr lang="en-US" sz="1600" dirty="0" err="1" smtClean="0"/>
              <a:t>lado</a:t>
            </a:r>
            <a:r>
              <a:rPr lang="en-US" sz="1600" dirty="0" smtClean="0"/>
              <a:t> da </a:t>
            </a:r>
            <a:r>
              <a:rPr lang="en-US" sz="1600" dirty="0" err="1" smtClean="0"/>
              <a:t>roda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porta 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2/03/2015</a:t>
            </a:r>
            <a:endParaRPr lang="en-US" dirty="0"/>
          </a:p>
        </p:txBody>
      </p:sp>
      <p:pic>
        <p:nvPicPr>
          <p:cNvPr id="5" name="Picture 4" descr="IMG_0087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9" t="7805"/>
          <a:stretch/>
        </p:blipFill>
        <p:spPr>
          <a:xfrm rot="5400000">
            <a:off x="190428" y="2174006"/>
            <a:ext cx="2605562" cy="2072020"/>
          </a:xfrm>
          <a:prstGeom prst="rect">
            <a:avLst/>
          </a:prstGeom>
        </p:spPr>
      </p:pic>
      <p:pic>
        <p:nvPicPr>
          <p:cNvPr id="6" name="IMG_0089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79853" y="4107097"/>
            <a:ext cx="3934486" cy="22166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55172" y="3624442"/>
            <a:ext cx="296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Clique no </a:t>
            </a:r>
            <a:r>
              <a:rPr lang="en-US" dirty="0" err="1" smtClean="0"/>
              <a:t>Vídeo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6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4-10-04 at 2.32.08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1941802"/>
            <a:ext cx="8272991" cy="3565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ETAPA 1: </a:t>
            </a:r>
            <a:r>
              <a:rPr lang="en-US" dirty="0" err="1" smtClean="0"/>
              <a:t>Movendo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2/03/2015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968" y="1845443"/>
            <a:ext cx="4273721" cy="3495491"/>
          </a:xfrm>
          <a:prstGeom prst="ellipse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405641" y="5126793"/>
            <a:ext cx="814128" cy="9227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97877" y="1742511"/>
            <a:ext cx="3622430" cy="1323439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Nós usamos uma viga paralela aqui de modo que possamos fazer simultaneamente 2 ações.</a:t>
            </a:r>
          </a:p>
          <a:p>
            <a:r>
              <a:rPr lang="pt-BR" sz="1000" dirty="0" smtClean="0"/>
              <a:t>Na viga superior, Motor B em nosso robô continua movimentando até o Sensor de Cor na porta 1 identificar o Vermelho. Então ele para.</a:t>
            </a:r>
          </a:p>
          <a:p>
            <a:r>
              <a:rPr lang="pt-BR" sz="1000" dirty="0" smtClean="0"/>
              <a:t>Na viga inferior, Motor C em nosso robô continua movimentando até o Sensor de Cor na porta 4 identificar o Vermelho. Então ele para.</a:t>
            </a:r>
            <a:endParaRPr lang="pt-BR" sz="1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36194" y="1754234"/>
            <a:ext cx="4045806" cy="397031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Etapa 1 Objetivo: Crie uma maneira SIMPLES para enquadrar na linha</a:t>
            </a:r>
          </a:p>
          <a:p>
            <a:r>
              <a:rPr lang="pt-BR" sz="1200" dirty="0" smtClean="0"/>
              <a:t>Nota 1: Você precisará de 2 Sensores de Cor EV3 (conectados nas Portas 1 e 4 nesse programa)</a:t>
            </a:r>
          </a:p>
          <a:p>
            <a:r>
              <a:rPr lang="pt-BR" sz="1200" dirty="0" smtClean="0"/>
              <a:t>Nota 2: Esse programa  enquadra até uma Linha Vermelha (você pode mudar isso para qualquer cor disponível -  cores encontradas no tapete estão aqui)</a:t>
            </a:r>
          </a:p>
          <a:p>
            <a:r>
              <a:rPr lang="pt-BR" sz="1200" dirty="0" smtClean="0"/>
              <a:t>Nota 3: Esse programa usa sensor de cor no MODO COR. Você pode escrever um programa que usa MODO LUZ, mas você terá que calibrar seus sensores. Nós mostraremos a você isso em outra lição.</a:t>
            </a:r>
          </a:p>
          <a:p>
            <a:r>
              <a:rPr lang="pt-BR" sz="1200" dirty="0" smtClean="0"/>
              <a:t>Nota 4: Seu design do robô fará a diferença -  se você ter seus sensores de cor na traseira ou na frente de seu robô, e o quão distantes os sensores estão (os mais afastados, os melhores).</a:t>
            </a:r>
          </a:p>
          <a:p>
            <a:r>
              <a:rPr lang="pt-BR" sz="1200" dirty="0" smtClean="0"/>
              <a:t>Nota 5: Você deveria ajustar as portas como o necessitado – por exemplo, isso pressupõe que o sensor de cor na porta 1 está do lado da roda na porta B do motor e sensor de cor na porta 4 está do lado da roda na porta C do motor.</a:t>
            </a:r>
          </a:p>
          <a:p>
            <a:r>
              <a:rPr lang="pt-BR" sz="1200" dirty="0" smtClean="0"/>
              <a:t>Nota 6: Enquanto o robô estará na linha vermelha, isso não criará um alinhamento perfeito. Veja instrução na Etapa 3 para uma simples correção.</a:t>
            </a:r>
            <a:endParaRPr lang="pt-BR" sz="1200" dirty="0"/>
          </a:p>
        </p:txBody>
      </p:sp>
      <p:sp>
        <p:nvSpPr>
          <p:cNvPr id="3" name="Elipse 2"/>
          <p:cNvSpPr/>
          <p:nvPr/>
        </p:nvSpPr>
        <p:spPr>
          <a:xfrm>
            <a:off x="4208584" y="1696092"/>
            <a:ext cx="4264106" cy="3750350"/>
          </a:xfrm>
          <a:prstGeom prst="ellipse">
            <a:avLst/>
          </a:prstGeom>
          <a:noFill/>
          <a:ln>
            <a:solidFill>
              <a:srgbClr val="FF505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500"/>
          </a:p>
        </p:txBody>
      </p:sp>
      <p:cxnSp>
        <p:nvCxnSpPr>
          <p:cNvPr id="10" name="Conector de seta reta 9"/>
          <p:cNvCxnSpPr/>
          <p:nvPr/>
        </p:nvCxnSpPr>
        <p:spPr>
          <a:xfrm flipH="1" flipV="1">
            <a:off x="7491047" y="5216770"/>
            <a:ext cx="728722" cy="83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1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48472"/>
            <a:ext cx="8245475" cy="872153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ETAPA 2: </a:t>
            </a:r>
            <a:r>
              <a:rPr lang="en-US" dirty="0" err="1" smtClean="0"/>
              <a:t>Adicionando</a:t>
            </a:r>
            <a:r>
              <a:rPr lang="en-US" dirty="0" smtClean="0"/>
              <a:t> Entradas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2/03/2015</a:t>
            </a:r>
            <a:endParaRPr lang="en-US" dirty="0"/>
          </a:p>
        </p:txBody>
      </p:sp>
      <p:pic>
        <p:nvPicPr>
          <p:cNvPr id="5" name="Picture 4" descr="Screen Shot 2014-10-04 at 1.54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" y="1845163"/>
            <a:ext cx="8216671" cy="464771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58567" y="1948919"/>
            <a:ext cx="7842737" cy="461665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Objetivo: Essa é </a:t>
            </a:r>
            <a:r>
              <a:rPr lang="pt-BR" sz="1200" dirty="0"/>
              <a:t>a</a:t>
            </a:r>
            <a:r>
              <a:rPr lang="pt-BR" sz="1200" dirty="0" smtClean="0"/>
              <a:t> programação da Etapa 1 com entradas constantes adicionadas, então você pode facilmente mudar sua cor e força.</a:t>
            </a:r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399198" y="2481066"/>
            <a:ext cx="2106002" cy="738664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Isso são constantes -  uma para cor  e outra para força</a:t>
            </a:r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96212" y="2482756"/>
            <a:ext cx="3336925" cy="738664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Essa parte da programação é idêntica à Etapa 1, com as constantes como entradas nos blocos adicionados apropriação.</a:t>
            </a:r>
            <a:endParaRPr lang="pt-BR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7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4-10-04 at 2.35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79" y="1875479"/>
            <a:ext cx="7516456" cy="4791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520" y="549257"/>
            <a:ext cx="8245475" cy="91849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ETAPA 3: Meu </a:t>
            </a:r>
            <a:r>
              <a:rPr lang="en-US" dirty="0" err="1" smtClean="0"/>
              <a:t>Bloco</a:t>
            </a:r>
            <a:r>
              <a:rPr lang="en-US" dirty="0" smtClean="0"/>
              <a:t> com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Estágios</a:t>
            </a:r>
            <a:r>
              <a:rPr lang="en-US" dirty="0" smtClean="0"/>
              <a:t> de </a:t>
            </a:r>
            <a:r>
              <a:rPr lang="en-US" dirty="0" err="1" smtClean="0"/>
              <a:t>Correção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2/03/2015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1348154" y="1988698"/>
            <a:ext cx="4372707" cy="1815882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Objetivo: O objetivo desse programa é fazer um Meu Bloco reutilizável fora de ´nosso código. Essa é a Etapa 2 convertida para um Meu Bloco.</a:t>
            </a:r>
          </a:p>
          <a:p>
            <a:r>
              <a:rPr lang="pt-BR" sz="1400" dirty="0" smtClean="0"/>
              <a:t>Você pode fazer o Meu Bloco selecionar qualquer coisa na Etapa 2 exceto para as constantes então clique em Ferramentas </a:t>
            </a:r>
            <a:r>
              <a:rPr lang="pt-BR" sz="1400" dirty="0" smtClean="0">
                <a:sym typeface="Wingdings" panose="05000000000000000000" pitchFamily="2" charset="2"/>
              </a:rPr>
              <a:t> Meu Bloco Construtor.</a:t>
            </a:r>
          </a:p>
          <a:p>
            <a:r>
              <a:rPr lang="pt-BR" sz="1400" dirty="0" smtClean="0">
                <a:sym typeface="Wingdings" panose="05000000000000000000" pitchFamily="2" charset="2"/>
              </a:rPr>
              <a:t>Por favor leia nossa lição Meus Blocos se você precisar de ajuda fazendo Meus Blocos.</a:t>
            </a:r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849815" y="1824729"/>
            <a:ext cx="2460721" cy="523220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POR QUÊ 2 ALINHAMENTOS VOLTA PARA TRÁS?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72313" y="2383118"/>
            <a:ext cx="2438223" cy="2631490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Problema: Depois do primeiro alinhamento você poderia achar que seu robô ainda está um pouco angulado, mas no vermelho. Isso acontece porque apesar de uma roda ter parado quando ele achar o vermelho, a localização de ambos os sensores continua movimentando como um resultado de movimento da segunda roda. </a:t>
            </a:r>
          </a:p>
          <a:p>
            <a:r>
              <a:rPr lang="pt-BR" sz="1100" dirty="0" smtClean="0"/>
              <a:t>Solução: Note que o segundo alinhamento Meu Bloco foi adicionado. Isso fará seu robô voltar até os sensores identificarem o branco então aquilo será endireitado.</a:t>
            </a:r>
            <a:endParaRPr lang="pt-BR" sz="11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866451" y="5282881"/>
            <a:ext cx="2591784" cy="55399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Programa por: </a:t>
            </a:r>
            <a:r>
              <a:rPr lang="pt-BR" sz="1400" dirty="0" err="1" smtClean="0"/>
              <a:t>Droids</a:t>
            </a:r>
            <a:r>
              <a:rPr lang="pt-BR" sz="1400" dirty="0" smtClean="0"/>
              <a:t> </a:t>
            </a:r>
            <a:r>
              <a:rPr lang="pt-BR" sz="1400" dirty="0" err="1" smtClean="0"/>
              <a:t>Robotics</a:t>
            </a:r>
            <a:endParaRPr lang="pt-BR" sz="1400" dirty="0" smtClean="0"/>
          </a:p>
          <a:p>
            <a:r>
              <a:rPr lang="pt-BR" sz="1600" dirty="0" smtClean="0"/>
              <a:t>www.droidsrobotics.org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024059" y="4897680"/>
            <a:ext cx="1168156" cy="1569660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Cor Chave:</a:t>
            </a:r>
          </a:p>
          <a:p>
            <a:r>
              <a:rPr lang="pt-BR" sz="1200" dirty="0" smtClean="0"/>
              <a:t>0 = Sem Cor</a:t>
            </a:r>
          </a:p>
          <a:p>
            <a:r>
              <a:rPr lang="pt-BR" sz="1200" dirty="0" smtClean="0"/>
              <a:t>2 =  Preto</a:t>
            </a:r>
          </a:p>
          <a:p>
            <a:r>
              <a:rPr lang="pt-BR" sz="1200" dirty="0" smtClean="0"/>
              <a:t>3 = Verde</a:t>
            </a:r>
          </a:p>
          <a:p>
            <a:r>
              <a:rPr lang="pt-BR" sz="1200" dirty="0" smtClean="0"/>
              <a:t>4 = Amarelo</a:t>
            </a:r>
          </a:p>
          <a:p>
            <a:r>
              <a:rPr lang="pt-BR" sz="1200" dirty="0" smtClean="0"/>
              <a:t>5 = Vermelho</a:t>
            </a:r>
          </a:p>
          <a:p>
            <a:r>
              <a:rPr lang="pt-BR" sz="1200" dirty="0" smtClean="0"/>
              <a:t>6 = Branco</a:t>
            </a:r>
          </a:p>
          <a:p>
            <a:r>
              <a:rPr lang="pt-BR" sz="1200" dirty="0" smtClean="0"/>
              <a:t>7 = Marrom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215661" y="4897680"/>
            <a:ext cx="1488831" cy="646331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Alinhar Bloco que olha para o VERMELHO</a:t>
            </a:r>
            <a:endParaRPr lang="pt-BR" sz="1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720366" y="4897680"/>
            <a:ext cx="1437787" cy="830997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Alinhar o Bloco de volta para cima e olha para o BRANCO</a:t>
            </a:r>
            <a:endParaRPr lang="pt-BR" sz="1200" dirty="0"/>
          </a:p>
        </p:txBody>
      </p:sp>
      <p:sp>
        <p:nvSpPr>
          <p:cNvPr id="7" name="Oval 6"/>
          <p:cNvSpPr/>
          <p:nvPr/>
        </p:nvSpPr>
        <p:spPr>
          <a:xfrm>
            <a:off x="5537355" y="1727994"/>
            <a:ext cx="3248640" cy="804264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01040"/>
            <a:ext cx="8245475" cy="701040"/>
          </a:xfrm>
          <a:noFill/>
        </p:spPr>
        <p:txBody>
          <a:bodyPr>
            <a:normAutofit fontScale="90000"/>
          </a:bodyPr>
          <a:lstStyle/>
          <a:p>
            <a:r>
              <a:rPr lang="en-US" dirty="0" err="1" smtClean="0"/>
              <a:t>Dicas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2327"/>
            <a:ext cx="8245474" cy="4373563"/>
          </a:xfrm>
        </p:spPr>
        <p:txBody>
          <a:bodyPr/>
          <a:lstStyle/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obterá</a:t>
            </a:r>
            <a:r>
              <a:rPr lang="en-US" dirty="0" smtClean="0"/>
              <a:t> </a:t>
            </a:r>
            <a:r>
              <a:rPr lang="en-US" dirty="0" err="1" smtClean="0"/>
              <a:t>melhores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… se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de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err="1" smtClean="0"/>
              <a:t>estiverem</a:t>
            </a:r>
            <a:r>
              <a:rPr lang="en-US" dirty="0" smtClean="0"/>
              <a:t> </a:t>
            </a:r>
            <a:r>
              <a:rPr lang="en-US" dirty="0" err="1" smtClean="0"/>
              <a:t>perto</a:t>
            </a:r>
            <a:r>
              <a:rPr lang="en-US" dirty="0" smtClean="0"/>
              <a:t> do </a:t>
            </a:r>
            <a:r>
              <a:rPr lang="en-US" dirty="0" err="1" smtClean="0"/>
              <a:t>chão</a:t>
            </a:r>
            <a:endParaRPr lang="en-US" dirty="0" smtClean="0"/>
          </a:p>
          <a:p>
            <a:r>
              <a:rPr lang="en-US" dirty="0" smtClean="0"/>
              <a:t>… 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vier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com </a:t>
            </a:r>
            <a:r>
              <a:rPr lang="en-US" dirty="0" err="1" smtClean="0"/>
              <a:t>ângulos</a:t>
            </a:r>
            <a:r>
              <a:rPr lang="en-US" dirty="0" smtClean="0"/>
              <a:t> </a:t>
            </a:r>
            <a:r>
              <a:rPr lang="en-US" dirty="0" err="1" smtClean="0"/>
              <a:t>acentuados</a:t>
            </a:r>
            <a:endParaRPr lang="en-US" dirty="0"/>
          </a:p>
          <a:p>
            <a:r>
              <a:rPr lang="en-US" dirty="0" smtClean="0"/>
              <a:t>… 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continuar</a:t>
            </a:r>
            <a:r>
              <a:rPr lang="en-US" dirty="0" smtClean="0"/>
              <a:t> com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de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err="1" smtClean="0"/>
              <a:t>afastados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2/03/2015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+mn-lt"/>
              </a:rPr>
              <a:t>Créditos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Este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 err="1" smtClean="0"/>
              <a:t>Seshan</a:t>
            </a:r>
            <a:r>
              <a:rPr lang="en-US" dirty="0" smtClean="0"/>
              <a:t> e Arvind </a:t>
            </a:r>
            <a:r>
              <a:rPr lang="en-US" dirty="0" err="1" smtClean="0"/>
              <a:t>Seshan</a:t>
            </a:r>
            <a:r>
              <a:rPr lang="en-US" dirty="0" smtClean="0"/>
              <a:t> do Droids Robotics.</a:t>
            </a:r>
          </a:p>
          <a:p>
            <a:r>
              <a:rPr lang="en-US" dirty="0" smtClean="0"/>
              <a:t>Email dos </a:t>
            </a:r>
            <a:r>
              <a:rPr lang="en-US" dirty="0" err="1" smtClean="0"/>
              <a:t>Autores</a:t>
            </a:r>
            <a:r>
              <a:rPr lang="en-US" dirty="0" smtClean="0"/>
              <a:t>: team@droidsrobotics.org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traduzido</a:t>
            </a:r>
            <a:r>
              <a:rPr lang="en-US" dirty="0" smtClean="0"/>
              <a:t> para o </a:t>
            </a:r>
            <a:r>
              <a:rPr lang="en-US" dirty="0" err="1" smtClean="0"/>
              <a:t>português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João</a:t>
            </a:r>
            <a:r>
              <a:rPr lang="en-US" dirty="0" smtClean="0"/>
              <a:t> Victor </a:t>
            </a:r>
            <a:r>
              <a:rPr lang="en-US" dirty="0" err="1" smtClean="0"/>
              <a:t>Quintanilha</a:t>
            </a:r>
            <a:r>
              <a:rPr lang="en-US" dirty="0" smtClean="0"/>
              <a:t>, José </a:t>
            </a:r>
            <a:r>
              <a:rPr lang="en-US" dirty="0" err="1" smtClean="0"/>
              <a:t>Matheus</a:t>
            </a:r>
            <a:r>
              <a:rPr lang="en-US" dirty="0" smtClean="0"/>
              <a:t> e Bruno Leonardo da </a:t>
            </a:r>
            <a:r>
              <a:rPr lang="en-US" dirty="0" err="1" smtClean="0"/>
              <a:t>Gametech</a:t>
            </a:r>
            <a:r>
              <a:rPr lang="en-US" dirty="0" smtClean="0"/>
              <a:t> </a:t>
            </a:r>
            <a:r>
              <a:rPr lang="en-US" dirty="0" err="1" smtClean="0"/>
              <a:t>Canaã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EV3Lessons.com, Last </a:t>
            </a:r>
            <a:r>
              <a:rPr lang="en-US" smtClean="0"/>
              <a:t>edit 2/03/2015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87577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2909</TotalTime>
  <Words>862</Words>
  <Application>Microsoft Office PowerPoint</Application>
  <PresentationFormat>On-screen Show (4:3)</PresentationFormat>
  <Paragraphs>73</Paragraphs>
  <Slides>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Helvetica Neue</vt:lpstr>
      <vt:lpstr>Wingdings</vt:lpstr>
      <vt:lpstr>Spectrum</vt:lpstr>
      <vt:lpstr>Alinhando em uma Linha de Quadratura</vt:lpstr>
      <vt:lpstr>Alinhando em uma linha</vt:lpstr>
      <vt:lpstr>Objetivo: Robô que que se endireita na linha</vt:lpstr>
      <vt:lpstr>ETAPA 1: Movendo Até a Linha</vt:lpstr>
      <vt:lpstr>ETAPA 2: Adicionando Entradas</vt:lpstr>
      <vt:lpstr>ETAPA 3: Meu Bloco com Dois Estágios de Correção</vt:lpstr>
      <vt:lpstr>Dicas</vt:lpstr>
      <vt:lpstr>Créditos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Aborting a Motor</dc:title>
  <dc:creator>Sanjay Seshan</dc:creator>
  <cp:lastModifiedBy>Sanjay Seshan</cp:lastModifiedBy>
  <cp:revision>36</cp:revision>
  <dcterms:created xsi:type="dcterms:W3CDTF">2014-10-28T21:59:38Z</dcterms:created>
  <dcterms:modified xsi:type="dcterms:W3CDTF">2015-02-11T17:07:06Z</dcterms:modified>
</cp:coreProperties>
</file>