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308" r:id="rId2"/>
    <p:sldId id="309" r:id="rId3"/>
    <p:sldId id="310" r:id="rId4"/>
    <p:sldId id="311" r:id="rId5"/>
    <p:sldId id="278" r:id="rId6"/>
    <p:sldId id="291" r:id="rId7"/>
    <p:sldId id="292" r:id="rId8"/>
    <p:sldId id="283" r:id="rId9"/>
    <p:sldId id="304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84" autoAdjust="0"/>
    <p:restoredTop sz="93234" autoAdjust="0"/>
  </p:normalViewPr>
  <p:slideViewPr>
    <p:cSldViewPr snapToGrid="0" snapToObjects="1">
      <p:cViewPr varScale="1">
        <p:scale>
          <a:sx n="74" d="100"/>
          <a:sy n="74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A0A8-2FFD-754D-9352-EE992FBB2942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221C-4313-7141-AF75-47EF41327C46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AB0C-F312-F643-B130-87B62055D109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8FD-5EA4-9C4F-9DB7-B6D8EBBD57C7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89D9-5EF4-C741-9968-FA643669CBA9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D98-EC6D-7B43-806B-A98C1FD4F891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119A-5D1E-AB4C-9897-F95A82040425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725A-B50A-F041-AC9B-E0B780078167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93AB-CAA8-D141-A450-E4B927468956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71D-AEB3-064D-81A4-6DB7A005A7FB}" type="datetime1">
              <a:rPr lang="en-US" smtClean="0"/>
              <a:t>11/1/2015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3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D9E5-0276-4248-9F13-591AE022ADEE}" type="datetime1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5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6FFE-8476-9C49-A02A-F00AF5008E8D}" type="datetime1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67A-1DDF-6F49-A932-6E3C00B87278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3F3092-9268-7547-8C25-0171E7E04DA2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9" r:id="rId9"/>
    <p:sldLayoutId id="2147483831" r:id="rId10"/>
    <p:sldLayoutId id="2147483832" r:id="rId11"/>
    <p:sldLayoutId id="2147483833" r:id="rId12"/>
    <p:sldLayoutId id="214748383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715907" cy="1088237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Registro</a:t>
            </a:r>
            <a:r>
              <a:rPr lang="en-US" sz="5400" dirty="0" smtClean="0">
                <a:solidFill>
                  <a:srgbClr val="FF0000"/>
                </a:solidFill>
              </a:rPr>
              <a:t> de Dados (Parte 2)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LIÇÃO DE PROGRAMAÇÃO</a:t>
            </a:r>
          </a:p>
          <a:p>
            <a:r>
              <a:rPr lang="en-US" sz="4800" dirty="0">
                <a:solidFill>
                  <a:schemeClr val="bg1"/>
                </a:solidFill>
              </a:rPr>
              <a:t>AVANÇADA EV3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7713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3"/>
          <p:cNvSpPr txBox="1">
            <a:spLocks/>
          </p:cNvSpPr>
          <p:nvPr/>
        </p:nvSpPr>
        <p:spPr>
          <a:xfrm>
            <a:off x="329321" y="553062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Droids Robotics.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329321" y="58056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Esta lição foi traduzida para português pela Equipe TILT.</a:t>
            </a:r>
          </a:p>
        </p:txBody>
      </p:sp>
    </p:spTree>
    <p:extLst>
      <p:ext uri="{BB962C8B-B14F-4D97-AF65-F5344CB8AC3E}">
        <p14:creationId xmlns:p14="http://schemas.microsoft.com/office/powerpoint/2010/main" val="4638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1 </a:t>
            </a:r>
            <a:r>
              <a:rPr lang="en-US" dirty="0" err="1" smtClean="0"/>
              <a:t>Solução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318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Abaixo</a:t>
            </a:r>
            <a:r>
              <a:rPr lang="en-US" sz="1800" dirty="0" smtClean="0"/>
              <a:t>, </a:t>
            </a:r>
            <a:r>
              <a:rPr lang="en-US" sz="1800" dirty="0" err="1" smtClean="0"/>
              <a:t>nós</a:t>
            </a:r>
            <a:r>
              <a:rPr lang="en-US" sz="1800" dirty="0" smtClean="0"/>
              <a:t> </a:t>
            </a:r>
            <a:r>
              <a:rPr lang="en-US" sz="1800" dirty="0" err="1" smtClean="0"/>
              <a:t>executamos</a:t>
            </a:r>
            <a:r>
              <a:rPr lang="en-US" sz="1800" dirty="0" smtClean="0"/>
              <a:t> </a:t>
            </a:r>
            <a:r>
              <a:rPr lang="en-US" sz="1800" dirty="0" err="1" smtClean="0"/>
              <a:t>todos</a:t>
            </a:r>
            <a:r>
              <a:rPr lang="en-US" sz="1800" dirty="0" smtClean="0"/>
              <a:t> </a:t>
            </a:r>
            <a:r>
              <a:rPr lang="en-US" sz="1800" dirty="0" err="1" smtClean="0"/>
              <a:t>os</a:t>
            </a:r>
            <a:r>
              <a:rPr lang="en-US" sz="1800" dirty="0" smtClean="0"/>
              <a:t> 4 </a:t>
            </a:r>
            <a:r>
              <a:rPr lang="en-US" sz="1800" dirty="0" err="1" smtClean="0"/>
              <a:t>juntos</a:t>
            </a:r>
            <a:r>
              <a:rPr lang="en-US" sz="1800" dirty="0" smtClean="0"/>
              <a:t>, mas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achara</a:t>
            </a:r>
            <a:r>
              <a:rPr lang="en-US" sz="1800" dirty="0" smtClean="0"/>
              <a:t> </a:t>
            </a: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fácil</a:t>
            </a:r>
            <a:r>
              <a:rPr lang="en-US" sz="1800" dirty="0" smtClean="0"/>
              <a:t> </a:t>
            </a:r>
            <a:r>
              <a:rPr lang="en-US" sz="1800" dirty="0" err="1" smtClean="0"/>
              <a:t>executar</a:t>
            </a:r>
            <a:r>
              <a:rPr lang="en-US" sz="1800" dirty="0" smtClean="0"/>
              <a:t> </a:t>
            </a:r>
            <a:r>
              <a:rPr lang="en-US" sz="1800" dirty="0" err="1" smtClean="0"/>
              <a:t>cada</a:t>
            </a:r>
            <a:r>
              <a:rPr lang="en-US" sz="1800" dirty="0" smtClean="0"/>
              <a:t> </a:t>
            </a:r>
            <a:r>
              <a:rPr lang="en-US" sz="1800" dirty="0" err="1" smtClean="0"/>
              <a:t>método</a:t>
            </a:r>
            <a:r>
              <a:rPr lang="en-US" sz="1800" dirty="0" smtClean="0"/>
              <a:t> </a:t>
            </a:r>
            <a:r>
              <a:rPr lang="en-US" sz="1800" dirty="0" err="1" smtClean="0"/>
              <a:t>separadamente</a:t>
            </a:r>
            <a:r>
              <a:rPr lang="en-US" sz="1800" dirty="0" smtClean="0"/>
              <a:t> (</a:t>
            </a:r>
            <a:r>
              <a:rPr lang="en-US" sz="1800" dirty="0" err="1" smtClean="0"/>
              <a:t>porque</a:t>
            </a:r>
            <a:r>
              <a:rPr lang="en-US" sz="1800" dirty="0" smtClean="0"/>
              <a:t>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evitar</a:t>
            </a:r>
            <a:r>
              <a:rPr lang="en-US" sz="1800" dirty="0" smtClean="0"/>
              <a:t> </a:t>
            </a:r>
            <a:r>
              <a:rPr lang="en-US" sz="1800" dirty="0" err="1" smtClean="0"/>
              <a:t>adicionar</a:t>
            </a:r>
            <a:r>
              <a:rPr lang="en-US" sz="1800" dirty="0" smtClean="0"/>
              <a:t> </a:t>
            </a:r>
            <a:r>
              <a:rPr lang="en-US" sz="1800" dirty="0" smtClean="0"/>
              <a:t>resets </a:t>
            </a:r>
            <a:r>
              <a:rPr lang="en-US" sz="1800" dirty="0" smtClean="0"/>
              <a:t>do motor</a:t>
            </a:r>
            <a:r>
              <a:rPr lang="en-US" sz="1800" dirty="0" smtClean="0"/>
              <a:t>).</a:t>
            </a:r>
            <a:endParaRPr lang="en-US" sz="1800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410533" y="2601900"/>
            <a:ext cx="6358252" cy="3945099"/>
            <a:chOff x="1308576" y="2526466"/>
            <a:chExt cx="6358252" cy="3945099"/>
          </a:xfrm>
        </p:grpSpPr>
        <p:pic>
          <p:nvPicPr>
            <p:cNvPr id="5" name="Picture 4" descr="Screen Shot 2015-10-25 at 10.27.28 AM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576" y="2526466"/>
              <a:ext cx="6358252" cy="39450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4528702" y="4027885"/>
              <a:ext cx="1270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Método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78399" y="4027885"/>
              <a:ext cx="125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Método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6936" y="4027885"/>
              <a:ext cx="1286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Método</a:t>
              </a:r>
              <a:r>
                <a:rPr lang="en-US" dirty="0" smtClean="0"/>
                <a:t> 4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2954" y="4027885"/>
              <a:ext cx="117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Método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3595" y="5064061"/>
              <a:ext cx="1654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Motor C </a:t>
              </a:r>
              <a:r>
                <a:rPr lang="en-US" dirty="0" err="1" smtClean="0"/>
                <a:t>na</a:t>
              </a:r>
              <a:r>
                <a:rPr lang="en-US" dirty="0" smtClean="0"/>
                <a:t> </a:t>
              </a:r>
              <a:r>
                <a:rPr lang="en-US" dirty="0" err="1" smtClean="0"/>
                <a:t>linha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78771" y="3004856"/>
              <a:ext cx="1654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Motor B </a:t>
              </a:r>
              <a:r>
                <a:rPr lang="en-US" dirty="0" err="1" smtClean="0"/>
                <a:t>na</a:t>
              </a:r>
              <a:r>
                <a:rPr lang="en-US" dirty="0" smtClean="0"/>
                <a:t> </a:t>
              </a:r>
              <a:r>
                <a:rPr lang="en-US" dirty="0" err="1" smtClean="0"/>
                <a:t>linha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405950" y="3472099"/>
              <a:ext cx="392841" cy="374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091158" y="4900175"/>
              <a:ext cx="192437" cy="4719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9271" y="2591035"/>
            <a:ext cx="2142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método</a:t>
            </a:r>
            <a:r>
              <a:rPr lang="en-US" dirty="0" smtClean="0"/>
              <a:t> 4, Motor C é </a:t>
            </a:r>
            <a:r>
              <a:rPr lang="en-US" dirty="0" err="1" smtClean="0"/>
              <a:t>arrastado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Métodos</a:t>
            </a:r>
            <a:r>
              <a:rPr lang="en-US" dirty="0" smtClean="0"/>
              <a:t> 1 e 2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parecidos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Método</a:t>
            </a:r>
            <a:r>
              <a:rPr lang="en-US" dirty="0" smtClean="0"/>
              <a:t> 3 </a:t>
            </a:r>
            <a:r>
              <a:rPr lang="en-US" dirty="0" err="1" smtClean="0"/>
              <a:t>parece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confiável</a:t>
            </a:r>
            <a:r>
              <a:rPr lang="en-US" dirty="0" smtClean="0"/>
              <a:t>. 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talvez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note </a:t>
            </a:r>
            <a:r>
              <a:rPr lang="en-US" dirty="0" err="1" smtClean="0"/>
              <a:t>muita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, mas o </a:t>
            </a:r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mostrará</a:t>
            </a:r>
            <a:r>
              <a:rPr lang="en-US" dirty="0" smtClean="0"/>
              <a:t> a </a:t>
            </a:r>
            <a:r>
              <a:rPr lang="en-US" dirty="0" err="1" smtClean="0"/>
              <a:t>verdade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Créditos</a:t>
            </a:r>
            <a:r>
              <a:rPr lang="en-US" dirty="0"/>
              <a:t>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e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r>
              <a:rPr lang="en-US" dirty="0"/>
              <a:t> do Droids Robotics. 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Luiz Gabriel Vieira Costa da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smtClean="0"/>
              <a:t>TILT.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/>
              <a:t>lições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www.ev3lessons.com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68816"/>
            <a:ext cx="8245475" cy="885369"/>
          </a:xfrm>
          <a:noFill/>
        </p:spPr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Da </a:t>
            </a:r>
            <a:r>
              <a:rPr lang="en-US" dirty="0" err="1"/>
              <a:t>Lição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447757" cy="459193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Aprender</a:t>
            </a:r>
            <a:r>
              <a:rPr lang="en-US" dirty="0"/>
              <a:t> o </a:t>
            </a:r>
            <a:r>
              <a:rPr lang="en-US" dirty="0" err="1"/>
              <a:t>que</a:t>
            </a:r>
            <a:r>
              <a:rPr lang="en-US" dirty="0"/>
              <a:t> é </a:t>
            </a:r>
            <a:r>
              <a:rPr lang="en-US" dirty="0" err="1"/>
              <a:t>registro</a:t>
            </a:r>
            <a:r>
              <a:rPr lang="en-US" dirty="0"/>
              <a:t> de dados.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 err="1"/>
              <a:t>Aprender</a:t>
            </a:r>
            <a:r>
              <a:rPr lang="en-US" dirty="0"/>
              <a:t> as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maneiras</a:t>
            </a:r>
            <a:r>
              <a:rPr lang="en-US" dirty="0"/>
              <a:t> de registrar dados no EV3.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Registro</a:t>
            </a:r>
            <a:r>
              <a:rPr lang="en-US" dirty="0" smtClean="0"/>
              <a:t> de Dados no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a </a:t>
            </a:r>
            <a:r>
              <a:rPr lang="en-US" dirty="0" err="1" smtClean="0"/>
              <a:t>versão</a:t>
            </a:r>
            <a:r>
              <a:rPr lang="en-US" dirty="0" smtClean="0"/>
              <a:t> Edu do software EV3.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Que</a:t>
            </a:r>
            <a:r>
              <a:rPr lang="en-US" dirty="0"/>
              <a:t> É </a:t>
            </a:r>
            <a:r>
              <a:rPr lang="en-US" dirty="0" err="1"/>
              <a:t>Registro</a:t>
            </a:r>
            <a:r>
              <a:rPr lang="en-US" dirty="0"/>
              <a:t> De Dados?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 software EV3 </a:t>
            </a:r>
            <a:r>
              <a:rPr lang="en-US" dirty="0" err="1"/>
              <a:t>providencia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maneira</a:t>
            </a:r>
            <a:r>
              <a:rPr lang="en-US" dirty="0"/>
              <a:t> simples de </a:t>
            </a:r>
            <a:r>
              <a:rPr lang="en-US" dirty="0" err="1"/>
              <a:t>gravr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dos </a:t>
            </a:r>
            <a:r>
              <a:rPr lang="en-US" dirty="0" err="1"/>
              <a:t>sensores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e </a:t>
            </a:r>
            <a:r>
              <a:rPr lang="en-US" dirty="0" err="1"/>
              <a:t>traçar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. </a:t>
            </a:r>
            <a:r>
              <a:rPr lang="en-US" dirty="0" err="1"/>
              <a:t>Isto</a:t>
            </a:r>
            <a:r>
              <a:rPr lang="en-US" dirty="0"/>
              <a:t> é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i="1" dirty="0" err="1"/>
              <a:t>Registro</a:t>
            </a:r>
            <a:r>
              <a:rPr lang="en-US" i="1" dirty="0"/>
              <a:t> de Dados.</a:t>
            </a:r>
            <a:endParaRPr lang="en-US" dirty="0"/>
          </a:p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de Dados:</a:t>
            </a:r>
          </a:p>
          <a:p>
            <a:pPr lvl="1"/>
            <a:r>
              <a:rPr lang="en-US" dirty="0" err="1"/>
              <a:t>Ótimo</a:t>
            </a:r>
            <a:r>
              <a:rPr lang="en-US" dirty="0"/>
              <a:t> para </a:t>
            </a:r>
            <a:r>
              <a:rPr lang="en-US" dirty="0" err="1"/>
              <a:t>experimentos</a:t>
            </a:r>
            <a:r>
              <a:rPr lang="en-US" dirty="0"/>
              <a:t> </a:t>
            </a:r>
            <a:r>
              <a:rPr lang="en-US" dirty="0" err="1"/>
              <a:t>científicos</a:t>
            </a:r>
            <a:r>
              <a:rPr lang="en-US" dirty="0"/>
              <a:t>.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,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mostraremos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registrar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 err="1"/>
              <a:t>temperatura</a:t>
            </a:r>
            <a:r>
              <a:rPr lang="en-US" dirty="0"/>
              <a:t> para </a:t>
            </a:r>
            <a:r>
              <a:rPr lang="en-US" dirty="0" err="1"/>
              <a:t>estes</a:t>
            </a:r>
            <a:r>
              <a:rPr lang="en-US" dirty="0"/>
              <a:t> </a:t>
            </a:r>
            <a:r>
              <a:rPr lang="en-US" dirty="0" err="1"/>
              <a:t>experimentos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Ótimo</a:t>
            </a:r>
            <a:r>
              <a:rPr lang="en-US" dirty="0"/>
              <a:t> 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</a:t>
            </a:r>
            <a:r>
              <a:rPr lang="en-US" dirty="0" err="1"/>
              <a:t>programáveis</a:t>
            </a:r>
            <a:r>
              <a:rPr lang="en-US" dirty="0"/>
              <a:t> do </a:t>
            </a:r>
            <a:r>
              <a:rPr lang="en-US" dirty="0" err="1"/>
              <a:t>robô</a:t>
            </a:r>
            <a:r>
              <a:rPr lang="en-US" dirty="0"/>
              <a:t>. Na </a:t>
            </a:r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,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mostraremos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usr</a:t>
            </a:r>
            <a:r>
              <a:rPr lang="en-US" dirty="0"/>
              <a:t> o </a:t>
            </a:r>
            <a:r>
              <a:rPr lang="en-US" dirty="0" err="1"/>
              <a:t>registro</a:t>
            </a:r>
            <a:r>
              <a:rPr lang="en-US" dirty="0"/>
              <a:t> de dados para </a:t>
            </a:r>
            <a:r>
              <a:rPr lang="en-US" dirty="0" err="1"/>
              <a:t>medir</a:t>
            </a:r>
            <a:r>
              <a:rPr lang="en-US" dirty="0"/>
              <a:t> as </a:t>
            </a:r>
            <a:r>
              <a:rPr lang="en-US" dirty="0" err="1"/>
              <a:t>diferenças</a:t>
            </a:r>
            <a:r>
              <a:rPr lang="en-US" dirty="0"/>
              <a:t> entre as </a:t>
            </a:r>
            <a:r>
              <a:rPr lang="en-US" dirty="0" err="1"/>
              <a:t>curvas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Ótimo</a:t>
            </a:r>
            <a:r>
              <a:rPr lang="en-US" dirty="0"/>
              <a:t> para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do sensor. Na Terceira </a:t>
            </a:r>
            <a:r>
              <a:rPr lang="en-US" dirty="0" err="1"/>
              <a:t>lição</a:t>
            </a:r>
            <a:r>
              <a:rPr lang="en-US" dirty="0"/>
              <a:t>,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mostraremos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registro</a:t>
            </a:r>
            <a:r>
              <a:rPr lang="en-US" dirty="0"/>
              <a:t> de dados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dos </a:t>
            </a:r>
            <a:r>
              <a:rPr lang="en-US" dirty="0" err="1"/>
              <a:t>sensores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giroscópio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Registra</a:t>
            </a:r>
            <a:r>
              <a:rPr lang="en-US" dirty="0"/>
              <a:t> Dados No EV3?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036" y="2537227"/>
            <a:ext cx="6908214" cy="4307294"/>
          </a:xfrm>
        </p:spPr>
        <p:txBody>
          <a:bodyPr>
            <a:normAutofit lnSpcReduction="10000"/>
          </a:bodyPr>
          <a:lstStyle/>
          <a:p>
            <a:pPr marL="917575" lvl="1">
              <a:buFont typeface="+mj-lt"/>
              <a:buAutoNum type="arabicPeriod"/>
            </a:pPr>
            <a:r>
              <a:rPr lang="en-US" dirty="0" err="1"/>
              <a:t>Registro</a:t>
            </a:r>
            <a:r>
              <a:rPr lang="en-US" dirty="0"/>
              <a:t> de Dados “</a:t>
            </a:r>
            <a:r>
              <a:rPr lang="en-US" dirty="0" err="1"/>
              <a:t>Ao</a:t>
            </a:r>
            <a:r>
              <a:rPr lang="en-US" dirty="0"/>
              <a:t> Vivo”: É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coleta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 dados </a:t>
            </a:r>
            <a:r>
              <a:rPr lang="en-US" dirty="0" err="1"/>
              <a:t>diretamente</a:t>
            </a:r>
            <a:r>
              <a:rPr lang="en-US" dirty="0"/>
              <a:t> no software EV3.</a:t>
            </a:r>
          </a:p>
          <a:p>
            <a:pPr marL="917575" lvl="1">
              <a:buFont typeface="+mj-lt"/>
              <a:buAutoNum type="arabicPeriod"/>
            </a:pPr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dirty="0"/>
              <a:t>de Dados </a:t>
            </a:r>
            <a:r>
              <a:rPr lang="en-US" dirty="0" err="1"/>
              <a:t>Remoto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um </a:t>
            </a:r>
            <a:r>
              <a:rPr lang="en-US" dirty="0" err="1"/>
              <a:t>bloco</a:t>
            </a:r>
            <a:r>
              <a:rPr lang="en-US" dirty="0"/>
              <a:t> para </a:t>
            </a:r>
            <a:r>
              <a:rPr lang="en-US" dirty="0" err="1"/>
              <a:t>coletar</a:t>
            </a:r>
            <a:r>
              <a:rPr lang="en-US" dirty="0"/>
              <a:t> dados e </a:t>
            </a:r>
            <a:r>
              <a:rPr lang="en-US" dirty="0" err="1"/>
              <a:t>transfere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para o </a:t>
            </a:r>
            <a:r>
              <a:rPr lang="en-US" dirty="0" err="1"/>
              <a:t>computador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análises</a:t>
            </a:r>
            <a:r>
              <a:rPr lang="en-US" dirty="0"/>
              <a:t>.</a:t>
            </a:r>
          </a:p>
          <a:p>
            <a:pPr marL="917575" lvl="1">
              <a:buFont typeface="+mj-lt"/>
              <a:buAutoNum type="arabicPeriod"/>
            </a:pPr>
            <a:r>
              <a:rPr lang="en-US" dirty="0" err="1"/>
              <a:t>Registro</a:t>
            </a:r>
            <a:r>
              <a:rPr lang="en-US" dirty="0"/>
              <a:t> de Dados no </a:t>
            </a:r>
            <a:r>
              <a:rPr lang="en-US" dirty="0" err="1"/>
              <a:t>Bloco</a:t>
            </a:r>
            <a:r>
              <a:rPr lang="en-US" dirty="0"/>
              <a:t>:  Execute o </a:t>
            </a:r>
            <a:r>
              <a:rPr lang="en-US" dirty="0" err="1" smtClean="0"/>
              <a:t>experimento</a:t>
            </a:r>
            <a:r>
              <a:rPr lang="en-US" dirty="0" smtClean="0"/>
              <a:t> </a:t>
            </a:r>
            <a:r>
              <a:rPr lang="en-US" dirty="0" err="1"/>
              <a:t>diretamente</a:t>
            </a:r>
            <a:r>
              <a:rPr lang="en-US" dirty="0"/>
              <a:t> no </a:t>
            </a:r>
            <a:r>
              <a:rPr lang="en-US" dirty="0" err="1"/>
              <a:t>bloco</a:t>
            </a:r>
            <a:r>
              <a:rPr lang="en-US" dirty="0"/>
              <a:t>.</a:t>
            </a:r>
          </a:p>
          <a:p>
            <a:pPr marL="917575" lvl="1">
              <a:buFont typeface="+mj-lt"/>
              <a:buAutoNum type="arabicPeriod"/>
            </a:pPr>
            <a:endParaRPr lang="en-US" dirty="0" smtClean="0"/>
          </a:p>
          <a:p>
            <a:pPr marL="917575" lvl="1">
              <a:buFont typeface="+mj-lt"/>
              <a:buAutoNum type="arabicPeriod"/>
            </a:pPr>
            <a:r>
              <a:rPr lang="en-US" dirty="0" err="1"/>
              <a:t>Autônomo</a:t>
            </a:r>
            <a:r>
              <a:rPr lang="en-US" dirty="0"/>
              <a:t>. </a:t>
            </a:r>
            <a:r>
              <a:rPr lang="en-US" dirty="0" err="1"/>
              <a:t>Colecte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com o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Registro</a:t>
            </a:r>
            <a:r>
              <a:rPr lang="en-US" dirty="0"/>
              <a:t> de Dados.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guardados</a:t>
            </a:r>
            <a:r>
              <a:rPr lang="en-US" dirty="0"/>
              <a:t> no </a:t>
            </a:r>
            <a:r>
              <a:rPr lang="en-US" dirty="0" err="1"/>
              <a:t>bloco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314" y="2591192"/>
            <a:ext cx="1590818" cy="21678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1: </a:t>
            </a:r>
            <a:r>
              <a:rPr lang="en-US" dirty="0" err="1"/>
              <a:t>Experimento</a:t>
            </a:r>
            <a:r>
              <a:rPr lang="en-US" dirty="0"/>
              <a:t> com Sensor de </a:t>
            </a:r>
            <a:r>
              <a:rPr lang="en-US" dirty="0" err="1"/>
              <a:t>Temperatura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314" y="5267507"/>
            <a:ext cx="1590818" cy="1121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2: </a:t>
            </a:r>
            <a:r>
              <a:rPr lang="en-US" dirty="0" err="1"/>
              <a:t>Diferenças</a:t>
            </a:r>
            <a:r>
              <a:rPr lang="en-US" dirty="0"/>
              <a:t> entre </a:t>
            </a:r>
            <a:r>
              <a:rPr lang="en-US" dirty="0" err="1"/>
              <a:t>curvas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266" y="1860011"/>
            <a:ext cx="872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Há</a:t>
            </a:r>
            <a:r>
              <a:rPr lang="en-US" dirty="0"/>
              <a:t> 4 </a:t>
            </a:r>
            <a:r>
              <a:rPr lang="en-US" dirty="0" err="1"/>
              <a:t>maneiras</a:t>
            </a:r>
            <a:r>
              <a:rPr lang="en-US" dirty="0"/>
              <a:t> para registrar dados </a:t>
            </a:r>
            <a:r>
              <a:rPr lang="en-US" dirty="0" err="1"/>
              <a:t>usando</a:t>
            </a:r>
            <a:r>
              <a:rPr lang="en-US" dirty="0"/>
              <a:t> o EV3 MINDSTORMS: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Autônomo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961" y="4614836"/>
            <a:ext cx="2133882" cy="5702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 smtClean="0"/>
              <a:t>Bloco</a:t>
            </a:r>
            <a:r>
              <a:rPr lang="en-US" sz="1800" dirty="0" smtClean="0"/>
              <a:t> de </a:t>
            </a:r>
            <a:r>
              <a:rPr lang="en-US" sz="1800" dirty="0" err="1" smtClean="0"/>
              <a:t>Registro</a:t>
            </a:r>
            <a:r>
              <a:rPr lang="en-US" sz="1800" dirty="0" smtClean="0"/>
              <a:t> de Dados </a:t>
            </a:r>
            <a:r>
              <a:rPr lang="en-US" sz="1800" dirty="0" err="1" smtClean="0"/>
              <a:t>está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aba </a:t>
            </a:r>
            <a:r>
              <a:rPr lang="en-US" sz="1800" dirty="0" err="1" smtClean="0"/>
              <a:t>azul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Screen Shot 2015-10-25 at 10.29.03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1" y="5348416"/>
            <a:ext cx="7463731" cy="1141072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1296321" y="5617058"/>
            <a:ext cx="853053" cy="96466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5384" y="1735777"/>
            <a:ext cx="194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Nome do </a:t>
            </a:r>
            <a:r>
              <a:rPr lang="en-US" dirty="0" err="1" smtClean="0"/>
              <a:t>arquivo</a:t>
            </a:r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8622" y="1708122"/>
            <a:ext cx="15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Porta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92552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51148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51148" y="4300229"/>
            <a:ext cx="500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82478" y="5140477"/>
            <a:ext cx="0" cy="41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163" y="2050877"/>
            <a:ext cx="2384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Autônomo</a:t>
            </a:r>
            <a:r>
              <a:rPr lang="en-US" dirty="0" smtClean="0"/>
              <a:t> </a:t>
            </a:r>
            <a:r>
              <a:rPr lang="en-US" dirty="0" err="1" smtClean="0"/>
              <a:t>reguer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registro</a:t>
            </a:r>
            <a:r>
              <a:rPr lang="en-US" dirty="0" smtClean="0"/>
              <a:t> de dados.</a:t>
            </a: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22" y="2259034"/>
            <a:ext cx="5101428" cy="2704943"/>
          </a:xfrm>
          <a:prstGeom prst="rect">
            <a:avLst/>
          </a:prstGeom>
        </p:spPr>
      </p:pic>
      <p:sp>
        <p:nvSpPr>
          <p:cNvPr id="20" name="TextBox 16"/>
          <p:cNvSpPr txBox="1"/>
          <p:nvPr/>
        </p:nvSpPr>
        <p:spPr>
          <a:xfrm>
            <a:off x="6106913" y="2187354"/>
            <a:ext cx="243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2" name="Straight Arrow Connector 14"/>
          <p:cNvCxnSpPr>
            <a:stCxn id="20" idx="1"/>
          </p:cNvCxnSpPr>
          <p:nvPr/>
        </p:nvCxnSpPr>
        <p:spPr>
          <a:xfrm flipH="1" flipV="1">
            <a:off x="5765479" y="2363718"/>
            <a:ext cx="341434" cy="8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17"/>
          <p:cNvSpPr txBox="1"/>
          <p:nvPr/>
        </p:nvSpPr>
        <p:spPr>
          <a:xfrm>
            <a:off x="3091742" y="3174817"/>
            <a:ext cx="243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Escolha</a:t>
            </a:r>
            <a:r>
              <a:rPr lang="en-US" dirty="0" smtClean="0"/>
              <a:t> o sensor e 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medir</a:t>
            </a:r>
            <a:r>
              <a:rPr lang="en-US" dirty="0" smtClean="0"/>
              <a:t> com </a:t>
            </a:r>
            <a:r>
              <a:rPr lang="en-US" dirty="0" err="1" smtClean="0"/>
              <a:t>ele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Registro</a:t>
            </a:r>
            <a:r>
              <a:rPr lang="en-US" dirty="0" smtClean="0"/>
              <a:t> De Dados?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652917" cy="23328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, </a:t>
            </a:r>
            <a:r>
              <a:rPr lang="en-US" dirty="0" err="1" smtClean="0"/>
              <a:t>simplesmente</a:t>
            </a:r>
            <a:r>
              <a:rPr lang="en-US" dirty="0" smtClean="0"/>
              <a:t> </a:t>
            </a:r>
            <a:r>
              <a:rPr lang="en-US" dirty="0" err="1" smtClean="0"/>
              <a:t>coloque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frete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registre</a:t>
            </a:r>
            <a:r>
              <a:rPr lang="en-US" dirty="0" smtClean="0"/>
              <a:t> e </a:t>
            </a:r>
            <a:r>
              <a:rPr lang="en-US" dirty="0" err="1" smtClean="0"/>
              <a:t>deixe</a:t>
            </a:r>
            <a:r>
              <a:rPr lang="en-US" dirty="0" smtClean="0"/>
              <a:t>-o </a:t>
            </a:r>
            <a:r>
              <a:rPr lang="en-US" dirty="0" err="1" smtClean="0"/>
              <a:t>ligado</a:t>
            </a:r>
            <a:r>
              <a:rPr lang="en-US" dirty="0" smtClean="0"/>
              <a:t>. Para </a:t>
            </a:r>
            <a:r>
              <a:rPr lang="en-US" dirty="0" err="1" smtClean="0"/>
              <a:t>parar</a:t>
            </a:r>
            <a:r>
              <a:rPr lang="en-US" dirty="0" smtClean="0"/>
              <a:t>, </a:t>
            </a:r>
            <a:r>
              <a:rPr lang="en-US" dirty="0" err="1" smtClean="0"/>
              <a:t>adicione</a:t>
            </a:r>
            <a:r>
              <a:rPr lang="en-US" dirty="0" smtClean="0"/>
              <a:t> outro </a:t>
            </a:r>
            <a:r>
              <a:rPr lang="en-US" dirty="0" err="1" smtClean="0"/>
              <a:t>bloco</a:t>
            </a:r>
            <a:r>
              <a:rPr lang="en-US" dirty="0" smtClean="0"/>
              <a:t> com o </a:t>
            </a:r>
            <a:r>
              <a:rPr lang="en-US" dirty="0" err="1" smtClean="0"/>
              <a:t>comando</a:t>
            </a:r>
            <a:r>
              <a:rPr lang="en-US" dirty="0" smtClean="0"/>
              <a:t> “</a:t>
            </a:r>
            <a:r>
              <a:rPr lang="en-US" dirty="0" err="1" smtClean="0"/>
              <a:t>Parar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outro </a:t>
            </a:r>
            <a:r>
              <a:rPr lang="en-US" dirty="0" err="1" smtClean="0"/>
              <a:t>parametros</a:t>
            </a:r>
            <a:r>
              <a:rPr lang="en-US" dirty="0" smtClean="0"/>
              <a:t> – as </a:t>
            </a:r>
            <a:r>
              <a:rPr lang="en-US" dirty="0" err="1" smtClean="0"/>
              <a:t>portas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,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gotaria</a:t>
            </a:r>
            <a:r>
              <a:rPr lang="en-US" dirty="0" smtClean="0"/>
              <a:t> de </a:t>
            </a:r>
            <a:r>
              <a:rPr lang="en-US" dirty="0" err="1" smtClean="0"/>
              <a:t>gravar</a:t>
            </a:r>
            <a:r>
              <a:rPr lang="en-US" dirty="0" smtClean="0"/>
              <a:t> (</a:t>
            </a:r>
            <a:r>
              <a:rPr lang="en-US" dirty="0" err="1" smtClean="0"/>
              <a:t>rotações</a:t>
            </a:r>
            <a:r>
              <a:rPr lang="en-US" dirty="0" smtClean="0"/>
              <a:t>/</a:t>
            </a:r>
            <a:r>
              <a:rPr lang="en-US" dirty="0" err="1" smtClean="0"/>
              <a:t>graus</a:t>
            </a:r>
            <a:r>
              <a:rPr lang="en-US" dirty="0" smtClean="0"/>
              <a:t>, etc.).</a:t>
            </a:r>
          </a:p>
          <a:p>
            <a:r>
              <a:rPr lang="en-US" dirty="0" err="1" smtClean="0"/>
              <a:t>Baixe</a:t>
            </a:r>
            <a:r>
              <a:rPr lang="en-US" dirty="0" smtClean="0"/>
              <a:t> e execute o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Screen Shot 2015-10-25 at 10.25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68" y="4324606"/>
            <a:ext cx="6731000" cy="180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8046" y="5849445"/>
            <a:ext cx="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Ligado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04988" y="5844709"/>
            <a:ext cx="148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Desligado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2418046" y="5297833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6799852" y="5231207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7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Como </a:t>
            </a:r>
            <a:r>
              <a:rPr lang="en-US" dirty="0" err="1"/>
              <a:t>V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eus</a:t>
            </a:r>
            <a:r>
              <a:rPr lang="en-US" dirty="0" smtClean="0"/>
              <a:t> Dados.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Screen Shot 2015-10-25 at 10.20.49 A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/>
          <a:stretch/>
        </p:blipFill>
        <p:spPr>
          <a:xfrm>
            <a:off x="4182313" y="3628757"/>
            <a:ext cx="4853191" cy="2955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84163" y="1701497"/>
            <a:ext cx="251084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 </a:t>
            </a:r>
            <a:r>
              <a:rPr lang="en-US" sz="1600" dirty="0" err="1" smtClean="0"/>
              <a:t>você</a:t>
            </a:r>
            <a:r>
              <a:rPr lang="en-US" sz="1600" dirty="0" smtClean="0"/>
              <a:t> </a:t>
            </a:r>
            <a:r>
              <a:rPr lang="en-US" sz="1600" dirty="0" err="1" smtClean="0"/>
              <a:t>quiser</a:t>
            </a:r>
            <a:r>
              <a:rPr lang="en-US" sz="1600" dirty="0" smtClean="0"/>
              <a:t> </a:t>
            </a:r>
            <a:r>
              <a:rPr lang="en-US" sz="1600" dirty="0" err="1" smtClean="0"/>
              <a:t>ter</a:t>
            </a:r>
            <a:r>
              <a:rPr lang="en-US" sz="1600" dirty="0" smtClean="0"/>
              <a:t> o </a:t>
            </a:r>
            <a:r>
              <a:rPr lang="en-US" sz="1600" dirty="0" err="1" smtClean="0"/>
              <a:t>arquivo</a:t>
            </a:r>
            <a:r>
              <a:rPr lang="en-US" sz="1600" dirty="0" smtClean="0"/>
              <a:t> do </a:t>
            </a:r>
            <a:r>
              <a:rPr lang="en-US" sz="1600" dirty="0" err="1" smtClean="0"/>
              <a:t>seu</a:t>
            </a:r>
            <a:r>
              <a:rPr lang="en-US" sz="1600" dirty="0" smtClean="0"/>
              <a:t> </a:t>
            </a:r>
            <a:r>
              <a:rPr lang="en-US" sz="1600" dirty="0" err="1" smtClean="0"/>
              <a:t>Bloco</a:t>
            </a:r>
            <a:r>
              <a:rPr lang="en-US" sz="1600" dirty="0" smtClean="0"/>
              <a:t> no </a:t>
            </a:r>
            <a:r>
              <a:rPr lang="en-US" sz="1600" dirty="0" err="1" smtClean="0"/>
              <a:t>computador</a:t>
            </a:r>
            <a:r>
              <a:rPr lang="en-US" sz="1600" dirty="0" smtClean="0"/>
              <a:t>: 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Clique no </a:t>
            </a:r>
            <a:r>
              <a:rPr lang="en-US" sz="1600" dirty="0" err="1" smtClean="0"/>
              <a:t>botão</a:t>
            </a:r>
            <a:r>
              <a:rPr lang="en-US" sz="1600" dirty="0" smtClean="0"/>
              <a:t> de “</a:t>
            </a:r>
            <a:r>
              <a:rPr lang="en-US" sz="1600" dirty="0" err="1" smtClean="0"/>
              <a:t>Informação</a:t>
            </a:r>
            <a:r>
              <a:rPr lang="en-US" sz="1600" dirty="0" smtClean="0"/>
              <a:t> do </a:t>
            </a:r>
            <a:r>
              <a:rPr lang="en-US" sz="1600" dirty="0" err="1"/>
              <a:t>b</a:t>
            </a:r>
            <a:r>
              <a:rPr lang="en-US" sz="1600" dirty="0" err="1" smtClean="0"/>
              <a:t>loco</a:t>
            </a:r>
            <a:r>
              <a:rPr lang="en-US" sz="1600" dirty="0" smtClean="0"/>
              <a:t>”. </a:t>
            </a:r>
          </a:p>
          <a:p>
            <a:pPr marL="342900" indent="-342900">
              <a:buAutoNum type="arabicParenR"/>
            </a:pPr>
            <a:r>
              <a:rPr lang="en-US" sz="1600" dirty="0" err="1" smtClean="0"/>
              <a:t>Pressione</a:t>
            </a:r>
            <a:r>
              <a:rPr lang="en-US" sz="1600" dirty="0" smtClean="0"/>
              <a:t> o </a:t>
            </a:r>
            <a:r>
              <a:rPr lang="en-US" sz="1600" dirty="0" err="1" smtClean="0"/>
              <a:t>botão</a:t>
            </a:r>
            <a:r>
              <a:rPr lang="en-US" sz="1600" dirty="0" smtClean="0"/>
              <a:t> “</a:t>
            </a:r>
            <a:r>
              <a:rPr lang="en-US" sz="1600" dirty="0" err="1" smtClean="0"/>
              <a:t>Abrir</a:t>
            </a:r>
            <a:r>
              <a:rPr lang="en-US" sz="1600" dirty="0" smtClean="0"/>
              <a:t> o </a:t>
            </a:r>
            <a:r>
              <a:rPr lang="en-US" sz="1600" dirty="0" err="1" smtClean="0"/>
              <a:t>navegador</a:t>
            </a:r>
            <a:r>
              <a:rPr lang="en-US" sz="1600" dirty="0" smtClean="0"/>
              <a:t> da </a:t>
            </a:r>
            <a:r>
              <a:rPr lang="en-US" sz="1600" dirty="0" err="1" smtClean="0"/>
              <a:t>memória</a:t>
            </a:r>
            <a:r>
              <a:rPr lang="en-US" sz="1600" dirty="0" smtClean="0"/>
              <a:t>”. </a:t>
            </a:r>
          </a:p>
          <a:p>
            <a:pPr marL="342900" indent="-342900">
              <a:buAutoNum type="arabicParenR"/>
            </a:pPr>
            <a:r>
              <a:rPr lang="en-US" sz="1600" dirty="0" err="1" smtClean="0"/>
              <a:t>Encontre</a:t>
            </a:r>
            <a:r>
              <a:rPr lang="en-US" sz="1600" dirty="0" smtClean="0"/>
              <a:t> o </a:t>
            </a:r>
            <a:r>
              <a:rPr lang="en-US" sz="1600" dirty="0" err="1" smtClean="0"/>
              <a:t>arquivo</a:t>
            </a:r>
            <a:r>
              <a:rPr lang="en-US" sz="1600" dirty="0" smtClean="0"/>
              <a:t> </a:t>
            </a:r>
            <a:r>
              <a:rPr lang="en-US" sz="1600" dirty="0" err="1" smtClean="0"/>
              <a:t>correto</a:t>
            </a:r>
            <a:r>
              <a:rPr lang="en-US" sz="1600" dirty="0" smtClean="0"/>
              <a:t> .</a:t>
            </a:r>
            <a:r>
              <a:rPr lang="en-US" sz="1600" dirty="0" err="1" smtClean="0"/>
              <a:t>rdf</a:t>
            </a:r>
            <a:r>
              <a:rPr lang="en-US" sz="1600" dirty="0" smtClean="0"/>
              <a:t>.</a:t>
            </a:r>
          </a:p>
          <a:p>
            <a:endParaRPr lang="en-US" dirty="0" smtClean="0"/>
          </a:p>
          <a:p>
            <a:r>
              <a:rPr lang="en-US" sz="1600" dirty="0" smtClean="0"/>
              <a:t>Se </a:t>
            </a:r>
            <a:r>
              <a:rPr lang="en-US" sz="1600" dirty="0" err="1" smtClean="0"/>
              <a:t>você</a:t>
            </a:r>
            <a:r>
              <a:rPr lang="en-US" sz="1600" dirty="0" smtClean="0"/>
              <a:t> </a:t>
            </a:r>
            <a:r>
              <a:rPr lang="en-US" sz="1600" dirty="0" err="1" smtClean="0"/>
              <a:t>quiser</a:t>
            </a:r>
            <a:r>
              <a:rPr lang="en-US" sz="1600" dirty="0" smtClean="0"/>
              <a:t> </a:t>
            </a:r>
            <a:r>
              <a:rPr lang="en-US" sz="1600" dirty="0" err="1" smtClean="0"/>
              <a:t>ver</a:t>
            </a:r>
            <a:r>
              <a:rPr lang="en-US" sz="1600" dirty="0" smtClean="0"/>
              <a:t> o </a:t>
            </a:r>
            <a:r>
              <a:rPr lang="en-US" sz="1600" dirty="0" err="1" smtClean="0"/>
              <a:t>arquivo</a:t>
            </a:r>
            <a:r>
              <a:rPr lang="en-US" sz="1600" dirty="0" smtClean="0"/>
              <a:t> de dados a </a:t>
            </a:r>
            <a:r>
              <a:rPr lang="en-US" sz="1600" dirty="0" err="1" smtClean="0"/>
              <a:t>partir</a:t>
            </a:r>
            <a:r>
              <a:rPr lang="en-US" sz="1600" dirty="0" smtClean="0"/>
              <a:t> do </a:t>
            </a:r>
            <a:r>
              <a:rPr lang="en-US" sz="1600" dirty="0" err="1" smtClean="0"/>
              <a:t>Bloco</a:t>
            </a:r>
            <a:r>
              <a:rPr lang="en-US" sz="1600" dirty="0" smtClean="0"/>
              <a:t> 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Computador</a:t>
            </a:r>
            <a:r>
              <a:rPr lang="en-US" sz="1600" dirty="0" smtClean="0"/>
              <a:t>:</a:t>
            </a:r>
          </a:p>
          <a:p>
            <a:r>
              <a:rPr lang="en-US" sz="1600" dirty="0" err="1" smtClean="0"/>
              <a:t>Ferramentas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 err="1" smtClean="0">
                <a:sym typeface="Wingdings"/>
              </a:rPr>
              <a:t>Datalog</a:t>
            </a:r>
            <a:r>
              <a:rPr lang="en-US" sz="1600" dirty="0" smtClean="0">
                <a:sym typeface="Wingdings"/>
              </a:rPr>
              <a:t> File Manager  </a:t>
            </a:r>
            <a:r>
              <a:rPr lang="en-US" sz="1600" dirty="0" err="1" smtClean="0">
                <a:sym typeface="Wingdings"/>
              </a:rPr>
              <a:t>Selecione</a:t>
            </a:r>
            <a:r>
              <a:rPr lang="en-US" sz="1600" dirty="0" smtClean="0">
                <a:sym typeface="Wingdings"/>
              </a:rPr>
              <a:t> o BLOCO </a:t>
            </a:r>
            <a:r>
              <a:rPr lang="en-US" sz="1600" dirty="0" err="1" smtClean="0">
                <a:sym typeface="Wingdings"/>
              </a:rPr>
              <a:t>ou</a:t>
            </a:r>
            <a:r>
              <a:rPr lang="en-US" sz="1600" dirty="0" smtClean="0">
                <a:sym typeface="Wingdings"/>
              </a:rPr>
              <a:t> COMPUTADOR e </a:t>
            </a:r>
            <a:r>
              <a:rPr lang="en-US" sz="1600" dirty="0" err="1" smtClean="0">
                <a:sym typeface="Wingdings"/>
              </a:rPr>
              <a:t>escolha</a:t>
            </a:r>
            <a:r>
              <a:rPr lang="en-US" sz="1600" dirty="0" smtClean="0">
                <a:sym typeface="Wingdings"/>
              </a:rPr>
              <a:t> o </a:t>
            </a:r>
            <a:r>
              <a:rPr lang="en-US" sz="1600" dirty="0" err="1" smtClean="0">
                <a:sym typeface="Wingdings"/>
              </a:rPr>
              <a:t>arquivo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 err="1" smtClean="0">
                <a:sym typeface="Wingdings"/>
              </a:rPr>
              <a:t>correto</a:t>
            </a:r>
            <a:r>
              <a:rPr lang="en-US" sz="1600" dirty="0" smtClean="0">
                <a:sym typeface="Wingdings"/>
              </a:rPr>
              <a:t>.</a:t>
            </a:r>
            <a:endParaRPr lang="en-US" sz="1600" dirty="0"/>
          </a:p>
        </p:txBody>
      </p:sp>
      <p:pic>
        <p:nvPicPr>
          <p:cNvPr id="8" name="Picture 7" descr="Screen Shot 2015-10-25 at 6.07.5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65" y="1807227"/>
            <a:ext cx="2740585" cy="1672563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6769929" y="2400256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6357" y="2126979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3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622131" y="5356080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26" y="1842966"/>
            <a:ext cx="2962688" cy="1114581"/>
          </a:xfrm>
          <a:prstGeom prst="rect">
            <a:avLst/>
          </a:prstGeom>
        </p:spPr>
      </p:pic>
      <p:sp>
        <p:nvSpPr>
          <p:cNvPr id="17" name="Frame 10"/>
          <p:cNvSpPr/>
          <p:nvPr/>
        </p:nvSpPr>
        <p:spPr>
          <a:xfrm>
            <a:off x="5604944" y="2570500"/>
            <a:ext cx="431388" cy="35917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5291505" y="2546266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9" name="Frame 8"/>
          <p:cNvSpPr/>
          <p:nvPr/>
        </p:nvSpPr>
        <p:spPr>
          <a:xfrm>
            <a:off x="3030721" y="1807227"/>
            <a:ext cx="431388" cy="47610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2696529" y="1835200"/>
            <a:ext cx="35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</a:t>
            </a: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 1: </a:t>
            </a:r>
            <a:r>
              <a:rPr lang="en-US" dirty="0" err="1" smtClean="0"/>
              <a:t>Comparando</a:t>
            </a:r>
            <a:r>
              <a:rPr lang="en-US" dirty="0" smtClean="0"/>
              <a:t> </a:t>
            </a:r>
            <a:r>
              <a:rPr lang="en-US" dirty="0" err="1" smtClean="0"/>
              <a:t>Curvas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Faça</a:t>
            </a:r>
            <a:r>
              <a:rPr lang="en-US" dirty="0" smtClean="0"/>
              <a:t> 4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curva</a:t>
            </a:r>
            <a:r>
              <a:rPr lang="en-US" dirty="0" smtClean="0"/>
              <a:t> </a:t>
            </a:r>
            <a:r>
              <a:rPr lang="en-US" dirty="0" err="1" smtClean="0"/>
              <a:t>pivô</a:t>
            </a:r>
            <a:r>
              <a:rPr lang="en-US" dirty="0" smtClean="0"/>
              <a:t> e compare </a:t>
            </a:r>
            <a:r>
              <a:rPr lang="en-US" dirty="0" err="1" smtClean="0"/>
              <a:t>os</a:t>
            </a:r>
            <a:r>
              <a:rPr lang="en-US" dirty="0" smtClean="0"/>
              <a:t> dados do sensor de </a:t>
            </a:r>
            <a:r>
              <a:rPr lang="en-US" dirty="0" err="1" smtClean="0"/>
              <a:t>rotação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Screen Shot 2015-10-25 at 10.23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8" y="3569679"/>
            <a:ext cx="1814743" cy="271191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3" y="3527900"/>
            <a:ext cx="1887553" cy="17632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34" y="3660151"/>
            <a:ext cx="1855011" cy="167195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37" y="3660151"/>
            <a:ext cx="266737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Passos</a:t>
            </a:r>
            <a:r>
              <a:rPr lang="en-US" dirty="0" smtClean="0"/>
              <a:t> Para Se </a:t>
            </a:r>
            <a:r>
              <a:rPr lang="en-US" dirty="0" err="1" smtClean="0"/>
              <a:t>Lembrar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4746903" cy="46591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PASSO 1: No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/>
              <a:t>R</a:t>
            </a:r>
            <a:r>
              <a:rPr lang="en-US" dirty="0" err="1" smtClean="0"/>
              <a:t>egistro</a:t>
            </a:r>
            <a:r>
              <a:rPr lang="en-US" dirty="0" smtClean="0"/>
              <a:t> de Dados, </a:t>
            </a:r>
            <a:r>
              <a:rPr lang="en-US" dirty="0" err="1" smtClean="0"/>
              <a:t>selecione</a:t>
            </a:r>
            <a:r>
              <a:rPr lang="en-US" dirty="0" smtClean="0"/>
              <a:t> o sensor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lerá</a:t>
            </a:r>
            <a:r>
              <a:rPr lang="en-US" dirty="0" smtClean="0"/>
              <a:t>, e as </a:t>
            </a:r>
            <a:r>
              <a:rPr lang="en-US" dirty="0" err="1" smtClean="0"/>
              <a:t>portas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plugado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PASSO 2: </a:t>
            </a:r>
            <a:r>
              <a:rPr lang="en-US" dirty="0" err="1" smtClean="0"/>
              <a:t>Selecione</a:t>
            </a:r>
            <a:r>
              <a:rPr lang="en-US" dirty="0" smtClean="0"/>
              <a:t> a </a:t>
            </a:r>
            <a:r>
              <a:rPr lang="en-US" dirty="0" err="1" smtClean="0"/>
              <a:t>duração</a:t>
            </a:r>
            <a:r>
              <a:rPr lang="en-US" dirty="0" smtClean="0"/>
              <a:t> e a taxa.</a:t>
            </a:r>
          </a:p>
          <a:p>
            <a:pPr marL="0" indent="0">
              <a:buNone/>
            </a:pPr>
            <a:r>
              <a:rPr lang="en-US" dirty="0" smtClean="0"/>
              <a:t>PASSO 3: </a:t>
            </a:r>
            <a:r>
              <a:rPr lang="en-US" dirty="0" err="1" smtClean="0"/>
              <a:t>Lembre</a:t>
            </a:r>
            <a:r>
              <a:rPr lang="en-US" dirty="0" smtClean="0"/>
              <a:t>-se de </a:t>
            </a:r>
            <a:r>
              <a:rPr lang="en-US" dirty="0" err="1" smtClean="0"/>
              <a:t>parar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no final do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PASSO 4: </a:t>
            </a:r>
            <a:r>
              <a:rPr lang="en-US" dirty="0" err="1" smtClean="0"/>
              <a:t>Lembre</a:t>
            </a:r>
            <a:r>
              <a:rPr lang="en-US" dirty="0" smtClean="0"/>
              <a:t>-se de </a:t>
            </a:r>
            <a:r>
              <a:rPr lang="en-US" dirty="0" err="1" smtClean="0"/>
              <a:t>mudar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estuver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“My data”.</a:t>
            </a:r>
          </a:p>
          <a:p>
            <a:pPr marL="0" indent="0">
              <a:buNone/>
            </a:pPr>
            <a:r>
              <a:rPr lang="en-US" dirty="0" smtClean="0"/>
              <a:t>PASSO 5: </a:t>
            </a:r>
            <a:r>
              <a:rPr lang="en-US" dirty="0" err="1" smtClean="0"/>
              <a:t>Importe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dos </a:t>
            </a:r>
            <a:r>
              <a:rPr lang="en-US" dirty="0" err="1" smtClean="0"/>
              <a:t>seus</a:t>
            </a:r>
            <a:r>
              <a:rPr lang="en-US" dirty="0" smtClean="0"/>
              <a:t> dados e compare o </a:t>
            </a:r>
            <a:r>
              <a:rPr lang="en-US" dirty="0" err="1" smtClean="0"/>
              <a:t>gráfico</a:t>
            </a:r>
            <a:r>
              <a:rPr lang="en-US" dirty="0" smtClean="0"/>
              <a:t>.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curva</a:t>
            </a:r>
            <a:r>
              <a:rPr lang="en-US" dirty="0" smtClean="0"/>
              <a:t> </a:t>
            </a:r>
            <a:r>
              <a:rPr lang="en-US" dirty="0" err="1" smtClean="0"/>
              <a:t>pivô</a:t>
            </a:r>
            <a:r>
              <a:rPr lang="en-US" dirty="0" smtClean="0"/>
              <a:t> é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confiável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 Shot 2015-10-25 at 5.4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66" y="1962542"/>
            <a:ext cx="2921000" cy="1257300"/>
          </a:xfrm>
          <a:prstGeom prst="rect">
            <a:avLst/>
          </a:prstGeom>
        </p:spPr>
      </p:pic>
      <p:pic>
        <p:nvPicPr>
          <p:cNvPr id="7" name="Picture 6" descr="Screen Shot 2015-10-25 at 10.25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7" r="4532"/>
          <a:stretch/>
        </p:blipFill>
        <p:spPr>
          <a:xfrm>
            <a:off x="5031066" y="3657566"/>
            <a:ext cx="1103311" cy="18034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2379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4755</TotalTime>
  <Words>849</Words>
  <Application>Microsoft Office PowerPoint</Application>
  <PresentationFormat>Apresentação na tela (4:3)</PresentationFormat>
  <Paragraphs>99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Helvetica Neue</vt:lpstr>
      <vt:lpstr>Wingdings</vt:lpstr>
      <vt:lpstr>Spectrum</vt:lpstr>
      <vt:lpstr>Registro de Dados (Parte 2)</vt:lpstr>
      <vt:lpstr>Objetivos Da Lição.</vt:lpstr>
      <vt:lpstr>O Que É Registro De Dados?</vt:lpstr>
      <vt:lpstr>Como Você Registra Dados No EV3?</vt:lpstr>
      <vt:lpstr>Registro De Dados Autônomo.</vt:lpstr>
      <vt:lpstr>Como Você Usa O Bloco De Registro De Dados?</vt:lpstr>
      <vt:lpstr>Como Ver Seus Dados.</vt:lpstr>
      <vt:lpstr>Desafio  1: Comparando Curvas.</vt:lpstr>
      <vt:lpstr>Passos Para Se Lembrar.</vt:lpstr>
      <vt:lpstr>Desafio 1 Solução.</vt:lpstr>
      <vt:lpstr>Créditos.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Luiz Gabriel Vieira Costa</cp:lastModifiedBy>
  <cp:revision>112</cp:revision>
  <dcterms:created xsi:type="dcterms:W3CDTF">2014-10-28T21:59:38Z</dcterms:created>
  <dcterms:modified xsi:type="dcterms:W3CDTF">2015-11-01T23:54:30Z</dcterms:modified>
</cp:coreProperties>
</file>